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0110E4F-E1DD-4C99-A35A-43031D225A82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8469548-7FB3-4D6F-98FE-388773334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LB" dirty="0" smtClean="0">
                <a:cs typeface="A- Fajr 1 Normal" pitchFamily="2" charset="-78"/>
              </a:rPr>
              <a:t>معايير السلامة في بيئة المنزل</a:t>
            </a:r>
            <a:endParaRPr lang="en-US" dirty="0">
              <a:cs typeface="A- Fajr 1 Normal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ar-LB" dirty="0" smtClean="0">
                <a:solidFill>
                  <a:schemeClr val="accent1">
                    <a:lumMod val="75000"/>
                  </a:schemeClr>
                </a:solidFill>
                <a:cs typeface="A- Yaser 1" pitchFamily="2" charset="-78"/>
              </a:rPr>
              <a:t>السلامة العامة المنزلية     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A- Yase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276600"/>
            <a:ext cx="1447800" cy="1265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LB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الوقاية من الحروق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82808"/>
            <a:ext cx="8458200" cy="4572000"/>
          </a:xfrm>
        </p:spPr>
        <p:txBody>
          <a:bodyPr>
            <a:noAutofit/>
          </a:bodyPr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وضع فوهة الإبريق متجهة إلى خلف الموقد أو الفرن</a:t>
            </a:r>
            <a:r>
              <a:rPr lang="ar-LB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حمل أي طفل أثناء عملية الطبخ</a:t>
            </a:r>
            <a:r>
              <a:rPr lang="ar-LB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في حالة نقل مياه مواد ساخنة ، فإنه يجب تحديد المكان الذي سوف تنقل إليه مسبقا، والتأكد من عدم وجود أطفال في الممر</a:t>
            </a:r>
            <a:r>
              <a:rPr lang="ar-LB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يعدم شرب أو تناول أي سائل ساخن كالشاي والقهوة والطفل موجود في حضنك</a:t>
            </a:r>
            <a:r>
              <a:rPr lang="ar-LB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وضع شراشف على طاولة الطعام لأن الطفل قد يقوم بسحبها وبالتالي سقوط ما عليه من مواد تصيبهم بالأضرار</a:t>
            </a:r>
            <a:r>
              <a:rPr lang="ar-LB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منع الطفل من الوصول إلى مكان الموقد</a:t>
            </a:r>
            <a:r>
              <a:rPr lang="ar-LB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</a:t>
            </a:r>
            <a:r>
              <a:rPr lang="ar-KW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أو الدفايات عبر وضع شبك واقي 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استخدام الميكروويف لتسخين رضاعة الأطفال لأنها تقوم بتسخين الطبقة الخارجية بصورة اكبر وبالتالي فقد يؤدي إلى حرق فم وبلعوم الطفل عند أخذه للرضاعة</a:t>
            </a:r>
            <a:r>
              <a:rPr lang="ar-LB" sz="24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LB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الوقاية من الشرق أو الغصة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إعطاء الأطفال دون السن الرابعة أي نوع من المكسرات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إعطاء الأطفال دون سن الرابعة أي نوع من أنواع العلك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منع الأطفال من الأكل أثناء اللعب أو ركوب السيارة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التأكد من أن اللعب لا تحتوي على قطع صغيرة يستطيع الطفل أن يضعها في فمه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التخلص من البطاريات الصغيرة ، وإبعادها عن متناول يد الأطفال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تنبيه الأطفال بعدم وضع أقلام الرصاص أو التلوين في أفواههم عند الاستخدام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KW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الوقاية من الخدوش والجروح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وضع السكاكين والشوك </a:t>
            </a:r>
            <a:r>
              <a:rPr lang="ar-LB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والمقصات</a:t>
            </a:r>
            <a:r>
              <a:rPr lang="ar-KW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...الخ في أدراج يصعب على الأطفال فتحها أو أماكن بعيدة عن تناولهم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وضع الأكواب الزجاجية والكاسات وأي مواد زجاجية أخرى قابلة للكسر في رف عال بعيدا عن متناول الأطفال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algn="r" rtl="1">
              <a:buClr>
                <a:schemeClr val="bg2">
                  <a:lumMod val="25000"/>
                </a:schemeClr>
              </a:buClr>
            </a:pPr>
            <a:r>
              <a:rPr lang="ar-KW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تخزين المواد المحتوية على مواد ضارة في خزانة لها قفل أو مكان بعيد عن متناول الأطفال </a:t>
            </a:r>
            <a:endParaRPr lang="en-US" sz="3200" dirty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KW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الوقاية من الغرق 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ترك الطفل في دورة المياه بدون رقابة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تغطية المرحاض بشكل دائم</a:t>
            </a:r>
            <a:r>
              <a:rPr lang="ar-LB" sz="32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KW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الوقاية من الحوادث الكهربائية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تغطية جميع 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الأفيش </a:t>
            </a: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الكهربائية بأغطية خاصة يصعب على الأطفال فتحها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فصل جميع الأجهزة الكهربائية في حال عدم استخدامها ورفع الأسلاك بعيد عن متناول الأطفال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KW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الوقاية من التسمم 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يجب حفظ الأدوية في درج أو صيدلية صغيرة في مكان بعيد عن متناول الأطفال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يجب عدم ترك الأدوية على طاولة المطبخ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استخدام علب للأدوية خاصة لا يستطيع الأطفال فتحها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الإيحاء إلى الطفل بأن الدواء يشبه الحلوى، مما يؤدي إلى اعتقاد الطفل بأن الأدوية يشابه الحلوى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يجب حفظ الأدوية في علبها الأصلية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KW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الوقاية من التسمم 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Amir 1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إعطاء الطفل الدواء في مكان مظلم لان ذلك ربما يؤدي إلى إعطاءه جرعة عالية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بعد إعطاء الدواء يجب تغطيته وإقفاله ووضعه في مكان آمن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يجب حفظ أدوات التنظيف وأدوات رش المبيدات في درج عالي بعيد عن متناول الأطفال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وضع بودرة السم على الأرض في أي مكان من البيت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زرع أي أشجار سامة في البيت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التخلص من البطاريات الصغيرة مثل بطارية الساعة والأدوات الصغيرة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002">
            <a:schemeClr val="lt2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ar-KW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- Janem 2" pitchFamily="2" charset="-78"/>
              </a:rPr>
              <a:t>الوقاية من الاختناق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- Janem 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شراء بيجامات أو ملابس لها أربطة حول الرقبة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ترك أي حبل بعقدة أو حلقة متدلية في المنزل أو الحديقة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وضع غطاء رأس للأطفال الصغار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يجب أن يكون الفاصل بين أعمدة سرير الطفل لا تتعدى </a:t>
            </a:r>
            <a:r>
              <a:rPr lang="ar-LB" sz="2800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¾ </a:t>
            </a: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البوصة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ترك الطفل بدون مراقبة في عربته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عدم وضع الطفل على وجهه مخدة أو لحاف ناعم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 .</a:t>
            </a:r>
          </a:p>
          <a:p>
            <a:pPr lvl="0" algn="r" rtl="1">
              <a:buClr>
                <a:schemeClr val="bg2">
                  <a:lumMod val="25000"/>
                </a:schemeClr>
              </a:buClr>
            </a:pPr>
            <a:r>
              <a:rPr lang="ar-KW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تخلص من جميع أكياس البلاستيك لا تتركها في متناول الأطفال</a:t>
            </a:r>
            <a:r>
              <a:rPr lang="ar-LB" dirty="0" smtClean="0">
                <a:solidFill>
                  <a:schemeClr val="bg2">
                    <a:lumMod val="25000"/>
                  </a:schemeClr>
                </a:solidFill>
                <a:cs typeface="A- Amir 1" pitchFamily="2" charset="-78"/>
              </a:rPr>
              <a:t>.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382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32</TotalTime>
  <Words>518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Verve</vt:lpstr>
      <vt:lpstr>معايير السلامة في بيئة المنزل</vt:lpstr>
      <vt:lpstr>الوقاية من الحروق</vt:lpstr>
      <vt:lpstr>الوقاية من الشرق أو الغصة</vt:lpstr>
      <vt:lpstr>الوقاية من الخدوش والجروح</vt:lpstr>
      <vt:lpstr>الوقاية من الغرق </vt:lpstr>
      <vt:lpstr>الوقاية من الحوادث الكهربائية</vt:lpstr>
      <vt:lpstr>الوقاية من التسمم </vt:lpstr>
      <vt:lpstr>الوقاية من التسمم </vt:lpstr>
      <vt:lpstr>الوقاية من الاختناق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معايير السلامة في بيئة المنزل</dc:title>
  <dc:creator>rolla</dc:creator>
  <cp:lastModifiedBy>zb.ss</cp:lastModifiedBy>
  <cp:revision>11</cp:revision>
  <dcterms:created xsi:type="dcterms:W3CDTF">2011-05-10T11:46:37Z</dcterms:created>
  <dcterms:modified xsi:type="dcterms:W3CDTF">2012-11-27T11:26:36Z</dcterms:modified>
</cp:coreProperties>
</file>