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9" r:id="rId12"/>
    <p:sldId id="270" r:id="rId1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09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EC4E105-3AFB-4EF7-969D-EDFA5405C0A9}" type="datetimeFigureOut">
              <a:rPr lang="en-US" smtClean="0"/>
              <a:pPr/>
              <a:t>12/14/2012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BF4191E-5B3E-4688-A219-31AC114BFC74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F4191E-5B3E-4688-A219-31AC114BFC74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93618B-109C-4DEB-A1CE-8D93C753D4E4}" type="datetimeFigureOut">
              <a:rPr lang="en-US" smtClean="0"/>
              <a:pPr/>
              <a:t>12/14/2012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2433C4-6BF5-4C34-B899-67F029FC966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93618B-109C-4DEB-A1CE-8D93C753D4E4}" type="datetimeFigureOut">
              <a:rPr lang="en-US" smtClean="0"/>
              <a:pPr/>
              <a:t>12/14/2012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2433C4-6BF5-4C34-B899-67F029FC966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93618B-109C-4DEB-A1CE-8D93C753D4E4}" type="datetimeFigureOut">
              <a:rPr lang="en-US" smtClean="0"/>
              <a:pPr/>
              <a:t>12/14/2012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2433C4-6BF5-4C34-B899-67F029FC966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93618B-109C-4DEB-A1CE-8D93C753D4E4}" type="datetimeFigureOut">
              <a:rPr lang="en-US" smtClean="0"/>
              <a:pPr/>
              <a:t>12/14/2012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2433C4-6BF5-4C34-B899-67F029FC966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93618B-109C-4DEB-A1CE-8D93C753D4E4}" type="datetimeFigureOut">
              <a:rPr lang="en-US" smtClean="0"/>
              <a:pPr/>
              <a:t>12/14/2012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2433C4-6BF5-4C34-B899-67F029FC966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93618B-109C-4DEB-A1CE-8D93C753D4E4}" type="datetimeFigureOut">
              <a:rPr lang="en-US" smtClean="0"/>
              <a:pPr/>
              <a:t>12/14/2012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2433C4-6BF5-4C34-B899-67F029FC966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93618B-109C-4DEB-A1CE-8D93C753D4E4}" type="datetimeFigureOut">
              <a:rPr lang="en-US" smtClean="0"/>
              <a:pPr/>
              <a:t>12/14/2012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2433C4-6BF5-4C34-B899-67F029FC966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93618B-109C-4DEB-A1CE-8D93C753D4E4}" type="datetimeFigureOut">
              <a:rPr lang="en-US" smtClean="0"/>
              <a:pPr/>
              <a:t>12/14/2012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2433C4-6BF5-4C34-B899-67F029FC966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93618B-109C-4DEB-A1CE-8D93C753D4E4}" type="datetimeFigureOut">
              <a:rPr lang="en-US" smtClean="0"/>
              <a:pPr/>
              <a:t>12/14/2012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2433C4-6BF5-4C34-B899-67F029FC966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93618B-109C-4DEB-A1CE-8D93C753D4E4}" type="datetimeFigureOut">
              <a:rPr lang="en-US" smtClean="0"/>
              <a:pPr/>
              <a:t>12/14/2012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2433C4-6BF5-4C34-B899-67F029FC966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93618B-109C-4DEB-A1CE-8D93C753D4E4}" type="datetimeFigureOut">
              <a:rPr lang="en-US" smtClean="0"/>
              <a:pPr/>
              <a:t>12/14/2012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2433C4-6BF5-4C34-B899-67F029FC966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3618B-109C-4DEB-A1CE-8D93C753D4E4}" type="datetimeFigureOut">
              <a:rPr lang="en-US" smtClean="0"/>
              <a:pPr/>
              <a:t>12/14/2012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2433C4-6BF5-4C34-B899-67F029FC966C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jpeg"/><Relationship Id="rId4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E:\السلامة المنزلية\06.bmp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Picture 2" descr="Z:\دائرة جمعية اصدقاء البيئة\2011\Irshif 2011\IN 2011\اصدقاء البيئة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143900" y="142852"/>
            <a:ext cx="823906" cy="78581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E:\السلامة المنزلية\33321.bmp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81400" y="2514600"/>
            <a:ext cx="2438400" cy="2109627"/>
          </a:xfrm>
          <a:prstGeom prst="rect">
            <a:avLst/>
          </a:prstGeom>
          <a:noFill/>
        </p:spPr>
      </p:pic>
      <p:pic>
        <p:nvPicPr>
          <p:cNvPr id="3" name="Picture 2" descr="E:\السلامة المنزلية\43215.bmp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8600" y="3657600"/>
            <a:ext cx="2971800" cy="2743200"/>
          </a:xfrm>
          <a:prstGeom prst="rect">
            <a:avLst/>
          </a:prstGeom>
          <a:noFill/>
        </p:spPr>
      </p:pic>
      <p:pic>
        <p:nvPicPr>
          <p:cNvPr id="4" name="Picture 2" descr="E:\السلامة المنزلية\1212121.bmp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324600" y="228600"/>
            <a:ext cx="2819400" cy="2819400"/>
          </a:xfrm>
          <a:prstGeom prst="rect">
            <a:avLst/>
          </a:prstGeom>
          <a:noFill/>
        </p:spPr>
      </p:pic>
      <p:pic>
        <p:nvPicPr>
          <p:cNvPr id="5" name="Picture 4" descr="Z:\دائرة جمعية اصدقاء البيئة\2011\Irshif 2011\IN 2011\اصدقاء البيئة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43900" y="142852"/>
            <a:ext cx="823906" cy="78581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E:\السلامة المنزلية\4444444.bmp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Picture 2" descr="Z:\دائرة جمعية اصدقاء البيئة\2011\Irshif 2011\IN 2011\اصدقاء البيئة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143900" y="142852"/>
            <a:ext cx="823906" cy="78581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E:\السلامة المنزلية\22222224.bmp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Picture 2" descr="Z:\دائرة جمعية اصدقاء البيئة\2011\Irshif 2011\IN 2011\اصدقاء البيئة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143900" y="142852"/>
            <a:ext cx="823906" cy="78581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1" name="Picture 5" descr="E:\السلامة المنزلية\589.bmp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28600"/>
            <a:ext cx="9000088" cy="6477000"/>
          </a:xfrm>
          <a:prstGeom prst="rect">
            <a:avLst/>
          </a:prstGeom>
          <a:noFill/>
        </p:spPr>
      </p:pic>
      <p:pic>
        <p:nvPicPr>
          <p:cNvPr id="3" name="Picture 2" descr="Z:\دائرة جمعية اصدقاء البيئة\2011\Irshif 2011\IN 2011\اصدقاء البيئة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143900" y="142852"/>
            <a:ext cx="823906" cy="78581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E:\السلامة المنزلية\09.bmp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-24618"/>
            <a:ext cx="9144000" cy="6882617"/>
          </a:xfrm>
          <a:prstGeom prst="rect">
            <a:avLst/>
          </a:prstGeom>
          <a:noFill/>
        </p:spPr>
      </p:pic>
      <p:pic>
        <p:nvPicPr>
          <p:cNvPr id="3" name="Picture 2" descr="Z:\دائرة جمعية اصدقاء البيئة\2011\Irshif 2011\IN 2011\اصدقاء البيئة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43900" y="142852"/>
            <a:ext cx="823906" cy="78581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E:\السلامة المنزلية\345.bmp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Picture 2" descr="Z:\دائرة جمعية اصدقاء البيئة\2011\Irshif 2011\IN 2011\اصدقاء البيئة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143900" y="142852"/>
            <a:ext cx="823906" cy="78581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E:\السلامة المنزلية\764.bmp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Picture 2" descr="Z:\دائرة جمعية اصدقاء البيئة\2011\Irshif 2011\IN 2011\اصدقاء البيئة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143900" y="142852"/>
            <a:ext cx="823906" cy="78581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E:\السلامة المنزلية\788.bmp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Picture 2" descr="Z:\دائرة جمعية اصدقاء البيئة\2011\Irshif 2011\IN 2011\اصدقاء البيئة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143900" y="142852"/>
            <a:ext cx="823906" cy="78581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E:\السلامة المنزلية\908.bmp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</p:spPr>
      </p:pic>
      <p:pic>
        <p:nvPicPr>
          <p:cNvPr id="3" name="Picture 2" descr="Z:\دائرة جمعية اصدقاء البيئة\2011\Irshif 2011\IN 2011\اصدقاء البيئة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143900" y="142852"/>
            <a:ext cx="823906" cy="78581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E:\السلامة المنزلية\3332.bmp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Picture 2" descr="Z:\دائرة جمعية اصدقاء البيئة\2011\Irshif 2011\IN 2011\اصدقاء البيئة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143900" y="142852"/>
            <a:ext cx="823906" cy="78581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E:\السلامة المنزلية\7658.bmp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2400" y="0"/>
            <a:ext cx="8839200" cy="6895625"/>
          </a:xfrm>
          <a:prstGeom prst="rect">
            <a:avLst/>
          </a:prstGeom>
          <a:noFill/>
        </p:spPr>
      </p:pic>
      <p:pic>
        <p:nvPicPr>
          <p:cNvPr id="3" name="Picture 2" descr="Z:\دائرة جمعية اصدقاء البيئة\2011\Irshif 2011\IN 2011\اصدقاء البيئة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143900" y="142852"/>
            <a:ext cx="823906" cy="78581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1</Words>
  <Application>Microsoft Office PowerPoint</Application>
  <PresentationFormat>On-screen Show (4:3)</PresentationFormat>
  <Paragraphs>1</Paragraphs>
  <Slides>12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3" baseType="lpstr"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 </dc:creator>
  <cp:lastModifiedBy>zb.ss</cp:lastModifiedBy>
  <cp:revision>4</cp:revision>
  <dcterms:created xsi:type="dcterms:W3CDTF">2011-09-13T10:01:51Z</dcterms:created>
  <dcterms:modified xsi:type="dcterms:W3CDTF">2012-12-14T13:15:06Z</dcterms:modified>
</cp:coreProperties>
</file>