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53FE33-845B-4D38-822E-3C44A5672ABE}" type="doc">
      <dgm:prSet loTypeId="urn:microsoft.com/office/officeart/2005/8/layout/cycle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D3D5FB2-6A92-4CDD-9F17-04EE98357A92}">
      <dgm:prSet phldrT="[Text]"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المشمش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796BCFCB-8A7C-43A2-9375-2358431F9FE0}" type="parTrans" cxnId="{91AB9AFD-B0A1-4376-B536-704C53BE6D9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A2024CD-380D-40BC-A663-88039AB625FA}" type="sibTrans" cxnId="{91AB9AFD-B0A1-4376-B536-704C53BE6D9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381580C-AE15-4CA0-BEE9-137F2B010597}">
      <dgm:prSet phldrT="[Text]"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الأفوكادو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42F0DFB-CE80-427B-88FE-6691E6EFD841}" type="parTrans" cxnId="{6D670CF5-39BD-4223-8CDE-EA3469F4761E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C92E843C-A5FA-4566-90EE-CB8D0648CFA6}" type="sibTrans" cxnId="{6D670CF5-39BD-4223-8CDE-EA3469F4761E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E5C656A5-8A4B-42A2-BD77-26B78FFEDD6E}">
      <dgm:prSet phldrT="[Text]"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الموز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D70D8E8F-85C2-412A-B300-3282C6BA7078}" type="parTrans" cxnId="{F6AEBB86-FCFB-4006-9CFB-F0FA6EC66C9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51996973-C2C9-41D1-A43D-C646040CCE9B}" type="sibTrans" cxnId="{F6AEBB86-FCFB-4006-9CFB-F0FA6EC66C9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8B30E8F6-97DA-4D14-BF6D-67FEC1D61959}">
      <dgm:prSet phldrT="[Text]"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النكتارين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0ECD1501-B682-4681-9DBB-CD815AAD4C10}" type="parTrans" cxnId="{6B8FF0C4-5B64-404D-BBB9-18E8D41B98B0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A38F1AA6-678F-4D97-A514-EAA7A01D5FEA}" type="sibTrans" cxnId="{6B8FF0C4-5B64-404D-BBB9-18E8D41B98B0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73123CF9-F984-4BDE-B080-395C4F815AC1}">
      <dgm:prSet phldrT="[Text]"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الكيوي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DFEA0594-4F5F-4C36-B262-52D9A6A69971}" type="parTrans" cxnId="{A06FED1E-3EFA-4528-BB55-120DE1EEE5F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1753EDC8-03D6-498A-BE28-F5DF2B472515}" type="sibTrans" cxnId="{A06FED1E-3EFA-4528-BB55-120DE1EEE5F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BF964973-0F2A-4158-910C-770E1E08A399}">
      <dgm:prSet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الإجاص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B5C17099-1E48-4F1D-813D-047EA43D2F3B}" type="parTrans" cxnId="{245C6250-1DF3-4316-B130-7AA115AD1554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B446444-602E-4E0E-8EE2-8E3EADB6F4BF}" type="sibTrans" cxnId="{245C6250-1DF3-4316-B130-7AA115AD1554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1BEC7117-CDBC-453B-B18C-786410CEF1B2}">
      <dgm:prSet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المانجو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1E0DC532-4997-4900-B57D-844E05F8D662}" type="parTrans" cxnId="{4D03C2BA-05D4-482D-B145-7ED9FF7399D5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EF2939AA-3936-4B24-808A-2D793C7F400C}" type="sibTrans" cxnId="{4D03C2BA-05D4-482D-B145-7ED9FF7399D5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AF2D7D84-C3F8-400C-AF3E-FA4DB6AE2E1A}">
      <dgm:prSet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الشمام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942989B6-1615-4D15-BAD5-96E1FD09B9BF}" type="parTrans" cxnId="{F2D1061F-6E9D-4F77-B5E4-7A50150B34B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667F74E2-0D8B-4505-A14E-7BEA3E9E3C2B}" type="sibTrans" cxnId="{F2D1061F-6E9D-4F77-B5E4-7A50150B34B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D0B68E86-C3AD-4C3A-8E55-1F814DE13BEF}">
      <dgm:prSet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الدراق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797DF829-30DD-41EA-B94F-11E084C4E8AE}" type="parTrans" cxnId="{00CA3C66-7F20-4191-BE4E-B80B6F401D5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24DEB3AC-8B3C-4AED-ACF7-8E8A920E4311}" type="sibTrans" cxnId="{00CA3C66-7F20-4191-BE4E-B80B6F401D5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9897FF3-A18E-4C7D-BDE2-46F19620E85F}">
      <dgm:prSet custT="1"/>
      <dgm:spPr/>
      <dgm:t>
        <a:bodyPr/>
        <a:lstStyle/>
        <a:p>
          <a:r>
            <a:rPr lang="ar-LB" sz="18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البندورة</a:t>
          </a:r>
          <a:endParaRPr lang="en-US" sz="18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630E741A-6115-4F69-9932-57AF9DAD9779}" type="parTrans" cxnId="{61C84936-9F62-4DA1-9242-587BF554529F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73BB547C-A20E-408E-BD8B-0113C7B5492C}" type="sibTrans" cxnId="{61C84936-9F62-4DA1-9242-587BF554529F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EAA5DBCC-0F8A-42E5-8F57-2BC87AB241DF}" type="pres">
      <dgm:prSet presAssocID="{9053FE33-845B-4D38-822E-3C44A5672AB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4B7D64-EA65-4E41-9921-956A93016500}" type="pres">
      <dgm:prSet presAssocID="{5D3D5FB2-6A92-4CDD-9F17-04EE98357A92}" presName="node" presStyleLbl="node1" presStyleIdx="0" presStyleCnt="10" custScaleX="1482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9E4B03-E03D-4918-8285-ABB05DAA5F71}" type="pres">
      <dgm:prSet presAssocID="{5D3D5FB2-6A92-4CDD-9F17-04EE98357A92}" presName="spNode" presStyleCnt="0"/>
      <dgm:spPr/>
    </dgm:pt>
    <dgm:pt modelId="{B6392040-0223-4E9D-A494-26CC299507A6}" type="pres">
      <dgm:prSet presAssocID="{4A2024CD-380D-40BC-A663-88039AB625FA}" presName="sibTrans" presStyleLbl="sibTrans1D1" presStyleIdx="0" presStyleCnt="10"/>
      <dgm:spPr/>
      <dgm:t>
        <a:bodyPr/>
        <a:lstStyle/>
        <a:p>
          <a:endParaRPr lang="en-US"/>
        </a:p>
      </dgm:t>
    </dgm:pt>
    <dgm:pt modelId="{1A07D439-7531-4F79-9A39-CBFAEC18175C}" type="pres">
      <dgm:prSet presAssocID="{4381580C-AE15-4CA0-BEE9-137F2B010597}" presName="node" presStyleLbl="node1" presStyleIdx="1" presStyleCnt="10" custScaleX="1519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F33426-8466-4CB1-BEBF-438624F93828}" type="pres">
      <dgm:prSet presAssocID="{4381580C-AE15-4CA0-BEE9-137F2B010597}" presName="spNode" presStyleCnt="0"/>
      <dgm:spPr/>
    </dgm:pt>
    <dgm:pt modelId="{CB59C33E-8E6D-49E6-B472-90D38EE88CE7}" type="pres">
      <dgm:prSet presAssocID="{C92E843C-A5FA-4566-90EE-CB8D0648CFA6}" presName="sibTrans" presStyleLbl="sibTrans1D1" presStyleIdx="1" presStyleCnt="10"/>
      <dgm:spPr/>
      <dgm:t>
        <a:bodyPr/>
        <a:lstStyle/>
        <a:p>
          <a:endParaRPr lang="en-US"/>
        </a:p>
      </dgm:t>
    </dgm:pt>
    <dgm:pt modelId="{08230A17-B80C-4117-8B9A-867C081B3B08}" type="pres">
      <dgm:prSet presAssocID="{E5C656A5-8A4B-42A2-BD77-26B78FFEDD6E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EA1409-C223-449B-B997-42D74595E920}" type="pres">
      <dgm:prSet presAssocID="{E5C656A5-8A4B-42A2-BD77-26B78FFEDD6E}" presName="spNode" presStyleCnt="0"/>
      <dgm:spPr/>
    </dgm:pt>
    <dgm:pt modelId="{A91F9CE3-00A5-4B58-A917-58DD049D0617}" type="pres">
      <dgm:prSet presAssocID="{51996973-C2C9-41D1-A43D-C646040CCE9B}" presName="sibTrans" presStyleLbl="sibTrans1D1" presStyleIdx="2" presStyleCnt="10"/>
      <dgm:spPr/>
      <dgm:t>
        <a:bodyPr/>
        <a:lstStyle/>
        <a:p>
          <a:endParaRPr lang="en-US"/>
        </a:p>
      </dgm:t>
    </dgm:pt>
    <dgm:pt modelId="{EBD19D1B-9FDE-499D-8F8F-FEDADC35D183}" type="pres">
      <dgm:prSet presAssocID="{8B30E8F6-97DA-4D14-BF6D-67FEC1D61959}" presName="node" presStyleLbl="node1" presStyleIdx="3" presStyleCnt="10" custScaleX="1576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4E276D-B743-48AE-A4C6-AAEB929BB190}" type="pres">
      <dgm:prSet presAssocID="{8B30E8F6-97DA-4D14-BF6D-67FEC1D61959}" presName="spNode" presStyleCnt="0"/>
      <dgm:spPr/>
    </dgm:pt>
    <dgm:pt modelId="{08642177-BC6F-4AD8-B11D-554A683570E5}" type="pres">
      <dgm:prSet presAssocID="{A38F1AA6-678F-4D97-A514-EAA7A01D5FEA}" presName="sibTrans" presStyleLbl="sibTrans1D1" presStyleIdx="3" presStyleCnt="10"/>
      <dgm:spPr/>
      <dgm:t>
        <a:bodyPr/>
        <a:lstStyle/>
        <a:p>
          <a:endParaRPr lang="en-US"/>
        </a:p>
      </dgm:t>
    </dgm:pt>
    <dgm:pt modelId="{F41C4F90-3152-4898-8C20-22A2745D8F0B}" type="pres">
      <dgm:prSet presAssocID="{BF964973-0F2A-4158-910C-770E1E08A399}" presName="node" presStyleLbl="node1" presStyleIdx="4" presStyleCnt="10" custScaleX="140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5C0AE5-43B2-4B70-A93C-EBEC02BFB252}" type="pres">
      <dgm:prSet presAssocID="{BF964973-0F2A-4158-910C-770E1E08A399}" presName="spNode" presStyleCnt="0"/>
      <dgm:spPr/>
    </dgm:pt>
    <dgm:pt modelId="{EF49B1A9-9AEF-4AE5-AC36-4215BBA05964}" type="pres">
      <dgm:prSet presAssocID="{4B446444-602E-4E0E-8EE2-8E3EADB6F4BF}" presName="sibTrans" presStyleLbl="sibTrans1D1" presStyleIdx="4" presStyleCnt="10"/>
      <dgm:spPr/>
      <dgm:t>
        <a:bodyPr/>
        <a:lstStyle/>
        <a:p>
          <a:endParaRPr lang="en-US"/>
        </a:p>
      </dgm:t>
    </dgm:pt>
    <dgm:pt modelId="{8C99BBA4-3EF9-49AB-A3FE-FC7FD7346572}" type="pres">
      <dgm:prSet presAssocID="{D0B68E86-C3AD-4C3A-8E55-1F814DE13BEF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4D8566-B804-413C-98DE-392FE9DFEF59}" type="pres">
      <dgm:prSet presAssocID="{D0B68E86-C3AD-4C3A-8E55-1F814DE13BEF}" presName="spNode" presStyleCnt="0"/>
      <dgm:spPr/>
    </dgm:pt>
    <dgm:pt modelId="{6283FFCC-D088-4DD0-B4E7-4B721A13F914}" type="pres">
      <dgm:prSet presAssocID="{24DEB3AC-8B3C-4AED-ACF7-8E8A920E4311}" presName="sibTrans" presStyleLbl="sibTrans1D1" presStyleIdx="5" presStyleCnt="10"/>
      <dgm:spPr/>
      <dgm:t>
        <a:bodyPr/>
        <a:lstStyle/>
        <a:p>
          <a:endParaRPr lang="en-US"/>
        </a:p>
      </dgm:t>
    </dgm:pt>
    <dgm:pt modelId="{D5235180-7B74-4E75-A1F5-DDACA7CF12D8}" type="pres">
      <dgm:prSet presAssocID="{49897FF3-A18E-4C7D-BDE2-46F19620E85F}" presName="node" presStyleLbl="node1" presStyleIdx="6" presStyleCnt="10" custScaleX="1538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F45FE-63F6-434C-BD5E-9F0159C938C2}" type="pres">
      <dgm:prSet presAssocID="{49897FF3-A18E-4C7D-BDE2-46F19620E85F}" presName="spNode" presStyleCnt="0"/>
      <dgm:spPr/>
    </dgm:pt>
    <dgm:pt modelId="{5EEAAEDF-CF7A-4FE0-AA4A-BE89009174AB}" type="pres">
      <dgm:prSet presAssocID="{73BB547C-A20E-408E-BD8B-0113C7B5492C}" presName="sibTrans" presStyleLbl="sibTrans1D1" presStyleIdx="6" presStyleCnt="10"/>
      <dgm:spPr/>
      <dgm:t>
        <a:bodyPr/>
        <a:lstStyle/>
        <a:p>
          <a:endParaRPr lang="en-US"/>
        </a:p>
      </dgm:t>
    </dgm:pt>
    <dgm:pt modelId="{905E3463-FDE4-422A-ABE9-C08D222C2699}" type="pres">
      <dgm:prSet presAssocID="{1BEC7117-CDBC-453B-B18C-786410CEF1B2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86BDF4-CD6E-4F0F-A99A-14EC4800EA25}" type="pres">
      <dgm:prSet presAssocID="{1BEC7117-CDBC-453B-B18C-786410CEF1B2}" presName="spNode" presStyleCnt="0"/>
      <dgm:spPr/>
    </dgm:pt>
    <dgm:pt modelId="{0786E2FA-C1A5-4B2A-A9D6-B2AC4A734AF0}" type="pres">
      <dgm:prSet presAssocID="{EF2939AA-3936-4B24-808A-2D793C7F400C}" presName="sibTrans" presStyleLbl="sibTrans1D1" presStyleIdx="7" presStyleCnt="10"/>
      <dgm:spPr/>
      <dgm:t>
        <a:bodyPr/>
        <a:lstStyle/>
        <a:p>
          <a:endParaRPr lang="en-US"/>
        </a:p>
      </dgm:t>
    </dgm:pt>
    <dgm:pt modelId="{63E72D61-49AE-4EB9-B7E6-935E9AEEB192}" type="pres">
      <dgm:prSet presAssocID="{AF2D7D84-C3F8-400C-AF3E-FA4DB6AE2E1A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342B96-338E-45A2-95B7-480A77EFA477}" type="pres">
      <dgm:prSet presAssocID="{AF2D7D84-C3F8-400C-AF3E-FA4DB6AE2E1A}" presName="spNode" presStyleCnt="0"/>
      <dgm:spPr/>
    </dgm:pt>
    <dgm:pt modelId="{9AB476A2-398C-42FA-9611-8FE89F9C8184}" type="pres">
      <dgm:prSet presAssocID="{667F74E2-0D8B-4505-A14E-7BEA3E9E3C2B}" presName="sibTrans" presStyleLbl="sibTrans1D1" presStyleIdx="8" presStyleCnt="10"/>
      <dgm:spPr/>
      <dgm:t>
        <a:bodyPr/>
        <a:lstStyle/>
        <a:p>
          <a:endParaRPr lang="en-US"/>
        </a:p>
      </dgm:t>
    </dgm:pt>
    <dgm:pt modelId="{6D4516C6-D288-4E09-A2BC-2F73CD1590C7}" type="pres">
      <dgm:prSet presAssocID="{73123CF9-F984-4BDE-B080-395C4F815AC1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027784-2FFE-49C9-9F30-2DA412C13BC6}" type="pres">
      <dgm:prSet presAssocID="{73123CF9-F984-4BDE-B080-395C4F815AC1}" presName="spNode" presStyleCnt="0"/>
      <dgm:spPr/>
    </dgm:pt>
    <dgm:pt modelId="{5009C026-D453-425B-9608-7342F94154FE}" type="pres">
      <dgm:prSet presAssocID="{1753EDC8-03D6-498A-BE28-F5DF2B472515}" presName="sibTrans" presStyleLbl="sibTrans1D1" presStyleIdx="9" presStyleCnt="10"/>
      <dgm:spPr/>
      <dgm:t>
        <a:bodyPr/>
        <a:lstStyle/>
        <a:p>
          <a:endParaRPr lang="en-US"/>
        </a:p>
      </dgm:t>
    </dgm:pt>
  </dgm:ptLst>
  <dgm:cxnLst>
    <dgm:cxn modelId="{1F451DEB-5A6A-4712-92FD-C1566D89D041}" type="presOf" srcId="{667F74E2-0D8B-4505-A14E-7BEA3E9E3C2B}" destId="{9AB476A2-398C-42FA-9611-8FE89F9C8184}" srcOrd="0" destOrd="0" presId="urn:microsoft.com/office/officeart/2005/8/layout/cycle6"/>
    <dgm:cxn modelId="{25993532-302C-4059-AC3A-3B294AAE7721}" type="presOf" srcId="{73123CF9-F984-4BDE-B080-395C4F815AC1}" destId="{6D4516C6-D288-4E09-A2BC-2F73CD1590C7}" srcOrd="0" destOrd="0" presId="urn:microsoft.com/office/officeart/2005/8/layout/cycle6"/>
    <dgm:cxn modelId="{F2D1061F-6E9D-4F77-B5E4-7A50150B34B2}" srcId="{9053FE33-845B-4D38-822E-3C44A5672ABE}" destId="{AF2D7D84-C3F8-400C-AF3E-FA4DB6AE2E1A}" srcOrd="8" destOrd="0" parTransId="{942989B6-1615-4D15-BAD5-96E1FD09B9BF}" sibTransId="{667F74E2-0D8B-4505-A14E-7BEA3E9E3C2B}"/>
    <dgm:cxn modelId="{24A6901C-5B79-45AA-A3E1-4B8BBFEE2E5F}" type="presOf" srcId="{D0B68E86-C3AD-4C3A-8E55-1F814DE13BEF}" destId="{8C99BBA4-3EF9-49AB-A3FE-FC7FD7346572}" srcOrd="0" destOrd="0" presId="urn:microsoft.com/office/officeart/2005/8/layout/cycle6"/>
    <dgm:cxn modelId="{88D60749-EC26-4196-AB77-2FB8631ADF08}" type="presOf" srcId="{4381580C-AE15-4CA0-BEE9-137F2B010597}" destId="{1A07D439-7531-4F79-9A39-CBFAEC18175C}" srcOrd="0" destOrd="0" presId="urn:microsoft.com/office/officeart/2005/8/layout/cycle6"/>
    <dgm:cxn modelId="{61C84936-9F62-4DA1-9242-587BF554529F}" srcId="{9053FE33-845B-4D38-822E-3C44A5672ABE}" destId="{49897FF3-A18E-4C7D-BDE2-46F19620E85F}" srcOrd="6" destOrd="0" parTransId="{630E741A-6115-4F69-9932-57AF9DAD9779}" sibTransId="{73BB547C-A20E-408E-BD8B-0113C7B5492C}"/>
    <dgm:cxn modelId="{6D670CF5-39BD-4223-8CDE-EA3469F4761E}" srcId="{9053FE33-845B-4D38-822E-3C44A5672ABE}" destId="{4381580C-AE15-4CA0-BEE9-137F2B010597}" srcOrd="1" destOrd="0" parTransId="{442F0DFB-CE80-427B-88FE-6691E6EFD841}" sibTransId="{C92E843C-A5FA-4566-90EE-CB8D0648CFA6}"/>
    <dgm:cxn modelId="{F6AEBB86-FCFB-4006-9CFB-F0FA6EC66C9A}" srcId="{9053FE33-845B-4D38-822E-3C44A5672ABE}" destId="{E5C656A5-8A4B-42A2-BD77-26B78FFEDD6E}" srcOrd="2" destOrd="0" parTransId="{D70D8E8F-85C2-412A-B300-3282C6BA7078}" sibTransId="{51996973-C2C9-41D1-A43D-C646040CCE9B}"/>
    <dgm:cxn modelId="{A06FED1E-3EFA-4528-BB55-120DE1EEE5FA}" srcId="{9053FE33-845B-4D38-822E-3C44A5672ABE}" destId="{73123CF9-F984-4BDE-B080-395C4F815AC1}" srcOrd="9" destOrd="0" parTransId="{DFEA0594-4F5F-4C36-B262-52D9A6A69971}" sibTransId="{1753EDC8-03D6-498A-BE28-F5DF2B472515}"/>
    <dgm:cxn modelId="{AA593BB6-7FFA-43C7-AE4C-DBFE95EB10A0}" type="presOf" srcId="{8B30E8F6-97DA-4D14-BF6D-67FEC1D61959}" destId="{EBD19D1B-9FDE-499D-8F8F-FEDADC35D183}" srcOrd="0" destOrd="0" presId="urn:microsoft.com/office/officeart/2005/8/layout/cycle6"/>
    <dgm:cxn modelId="{BFF1F27B-7CD8-46B8-BC1F-204E740AE6D2}" type="presOf" srcId="{E5C656A5-8A4B-42A2-BD77-26B78FFEDD6E}" destId="{08230A17-B80C-4117-8B9A-867C081B3B08}" srcOrd="0" destOrd="0" presId="urn:microsoft.com/office/officeart/2005/8/layout/cycle6"/>
    <dgm:cxn modelId="{E205534D-8E43-4D27-B4EE-F50F0231012D}" type="presOf" srcId="{4A2024CD-380D-40BC-A663-88039AB625FA}" destId="{B6392040-0223-4E9D-A494-26CC299507A6}" srcOrd="0" destOrd="0" presId="urn:microsoft.com/office/officeart/2005/8/layout/cycle6"/>
    <dgm:cxn modelId="{1A2EA2C3-6A39-4A4B-B518-A994104E6522}" type="presOf" srcId="{4B446444-602E-4E0E-8EE2-8E3EADB6F4BF}" destId="{EF49B1A9-9AEF-4AE5-AC36-4215BBA05964}" srcOrd="0" destOrd="0" presId="urn:microsoft.com/office/officeart/2005/8/layout/cycle6"/>
    <dgm:cxn modelId="{381FE51E-3C7D-4158-8D8C-EDFA767E5612}" type="presOf" srcId="{EF2939AA-3936-4B24-808A-2D793C7F400C}" destId="{0786E2FA-C1A5-4B2A-A9D6-B2AC4A734AF0}" srcOrd="0" destOrd="0" presId="urn:microsoft.com/office/officeart/2005/8/layout/cycle6"/>
    <dgm:cxn modelId="{00CA3C66-7F20-4191-BE4E-B80B6F401D51}" srcId="{9053FE33-845B-4D38-822E-3C44A5672ABE}" destId="{D0B68E86-C3AD-4C3A-8E55-1F814DE13BEF}" srcOrd="5" destOrd="0" parTransId="{797DF829-30DD-41EA-B94F-11E084C4E8AE}" sibTransId="{24DEB3AC-8B3C-4AED-ACF7-8E8A920E4311}"/>
    <dgm:cxn modelId="{2D01CD9A-3EBA-4915-B862-CA433C15A73C}" type="presOf" srcId="{49897FF3-A18E-4C7D-BDE2-46F19620E85F}" destId="{D5235180-7B74-4E75-A1F5-DDACA7CF12D8}" srcOrd="0" destOrd="0" presId="urn:microsoft.com/office/officeart/2005/8/layout/cycle6"/>
    <dgm:cxn modelId="{39954496-BA2C-4D1D-B8D3-3D454A3DD23E}" type="presOf" srcId="{1753EDC8-03D6-498A-BE28-F5DF2B472515}" destId="{5009C026-D453-425B-9608-7342F94154FE}" srcOrd="0" destOrd="0" presId="urn:microsoft.com/office/officeart/2005/8/layout/cycle6"/>
    <dgm:cxn modelId="{90A2C8F1-FE29-4E91-ADA3-733B22E0A105}" type="presOf" srcId="{A38F1AA6-678F-4D97-A514-EAA7A01D5FEA}" destId="{08642177-BC6F-4AD8-B11D-554A683570E5}" srcOrd="0" destOrd="0" presId="urn:microsoft.com/office/officeart/2005/8/layout/cycle6"/>
    <dgm:cxn modelId="{CDAEC0FC-B79D-4D00-B526-0F62F07ED4EB}" type="presOf" srcId="{5D3D5FB2-6A92-4CDD-9F17-04EE98357A92}" destId="{CF4B7D64-EA65-4E41-9921-956A93016500}" srcOrd="0" destOrd="0" presId="urn:microsoft.com/office/officeart/2005/8/layout/cycle6"/>
    <dgm:cxn modelId="{6B8FF0C4-5B64-404D-BBB9-18E8D41B98B0}" srcId="{9053FE33-845B-4D38-822E-3C44A5672ABE}" destId="{8B30E8F6-97DA-4D14-BF6D-67FEC1D61959}" srcOrd="3" destOrd="0" parTransId="{0ECD1501-B682-4681-9DBB-CD815AAD4C10}" sibTransId="{A38F1AA6-678F-4D97-A514-EAA7A01D5FEA}"/>
    <dgm:cxn modelId="{245C6250-1DF3-4316-B130-7AA115AD1554}" srcId="{9053FE33-845B-4D38-822E-3C44A5672ABE}" destId="{BF964973-0F2A-4158-910C-770E1E08A399}" srcOrd="4" destOrd="0" parTransId="{B5C17099-1E48-4F1D-813D-047EA43D2F3B}" sibTransId="{4B446444-602E-4E0E-8EE2-8E3EADB6F4BF}"/>
    <dgm:cxn modelId="{A657AFB9-1029-4F2D-BB78-F1D6913144AC}" type="presOf" srcId="{51996973-C2C9-41D1-A43D-C646040CCE9B}" destId="{A91F9CE3-00A5-4B58-A917-58DD049D0617}" srcOrd="0" destOrd="0" presId="urn:microsoft.com/office/officeart/2005/8/layout/cycle6"/>
    <dgm:cxn modelId="{B98142B7-027E-42B6-B234-B3F55AB2647D}" type="presOf" srcId="{AF2D7D84-C3F8-400C-AF3E-FA4DB6AE2E1A}" destId="{63E72D61-49AE-4EB9-B7E6-935E9AEEB192}" srcOrd="0" destOrd="0" presId="urn:microsoft.com/office/officeart/2005/8/layout/cycle6"/>
    <dgm:cxn modelId="{91AB9AFD-B0A1-4376-B536-704C53BE6D92}" srcId="{9053FE33-845B-4D38-822E-3C44A5672ABE}" destId="{5D3D5FB2-6A92-4CDD-9F17-04EE98357A92}" srcOrd="0" destOrd="0" parTransId="{796BCFCB-8A7C-43A2-9375-2358431F9FE0}" sibTransId="{4A2024CD-380D-40BC-A663-88039AB625FA}"/>
    <dgm:cxn modelId="{1885DB9E-1ACC-43B1-876C-F5A7C91A8090}" type="presOf" srcId="{C92E843C-A5FA-4566-90EE-CB8D0648CFA6}" destId="{CB59C33E-8E6D-49E6-B472-90D38EE88CE7}" srcOrd="0" destOrd="0" presId="urn:microsoft.com/office/officeart/2005/8/layout/cycle6"/>
    <dgm:cxn modelId="{4ED08376-71E8-4F3A-93D4-A405DE260C13}" type="presOf" srcId="{BF964973-0F2A-4158-910C-770E1E08A399}" destId="{F41C4F90-3152-4898-8C20-22A2745D8F0B}" srcOrd="0" destOrd="0" presId="urn:microsoft.com/office/officeart/2005/8/layout/cycle6"/>
    <dgm:cxn modelId="{DBA7EC67-017F-4AF8-9298-977CBB2C63B8}" type="presOf" srcId="{24DEB3AC-8B3C-4AED-ACF7-8E8A920E4311}" destId="{6283FFCC-D088-4DD0-B4E7-4B721A13F914}" srcOrd="0" destOrd="0" presId="urn:microsoft.com/office/officeart/2005/8/layout/cycle6"/>
    <dgm:cxn modelId="{0740F3CD-4DD3-4BD6-9BB6-297A743EC0AC}" type="presOf" srcId="{9053FE33-845B-4D38-822E-3C44A5672ABE}" destId="{EAA5DBCC-0F8A-42E5-8F57-2BC87AB241DF}" srcOrd="0" destOrd="0" presId="urn:microsoft.com/office/officeart/2005/8/layout/cycle6"/>
    <dgm:cxn modelId="{4D03C2BA-05D4-482D-B145-7ED9FF7399D5}" srcId="{9053FE33-845B-4D38-822E-3C44A5672ABE}" destId="{1BEC7117-CDBC-453B-B18C-786410CEF1B2}" srcOrd="7" destOrd="0" parTransId="{1E0DC532-4997-4900-B57D-844E05F8D662}" sibTransId="{EF2939AA-3936-4B24-808A-2D793C7F400C}"/>
    <dgm:cxn modelId="{ADD94D02-38A3-4152-BE2E-94B5563FE8B5}" type="presOf" srcId="{1BEC7117-CDBC-453B-B18C-786410CEF1B2}" destId="{905E3463-FDE4-422A-ABE9-C08D222C2699}" srcOrd="0" destOrd="0" presId="urn:microsoft.com/office/officeart/2005/8/layout/cycle6"/>
    <dgm:cxn modelId="{EEED8E34-5635-4178-9E59-EA1BF0FC0AA1}" type="presOf" srcId="{73BB547C-A20E-408E-BD8B-0113C7B5492C}" destId="{5EEAAEDF-CF7A-4FE0-AA4A-BE89009174AB}" srcOrd="0" destOrd="0" presId="urn:microsoft.com/office/officeart/2005/8/layout/cycle6"/>
    <dgm:cxn modelId="{C6BDE754-DD0C-4FE3-BB77-2E2170F0B6BD}" type="presParOf" srcId="{EAA5DBCC-0F8A-42E5-8F57-2BC87AB241DF}" destId="{CF4B7D64-EA65-4E41-9921-956A93016500}" srcOrd="0" destOrd="0" presId="urn:microsoft.com/office/officeart/2005/8/layout/cycle6"/>
    <dgm:cxn modelId="{1EACB4F1-0142-4AF9-9B72-BFB738E0A557}" type="presParOf" srcId="{EAA5DBCC-0F8A-42E5-8F57-2BC87AB241DF}" destId="{2D9E4B03-E03D-4918-8285-ABB05DAA5F71}" srcOrd="1" destOrd="0" presId="urn:microsoft.com/office/officeart/2005/8/layout/cycle6"/>
    <dgm:cxn modelId="{069446F7-4D7E-485C-A17D-9F6DC8D2736D}" type="presParOf" srcId="{EAA5DBCC-0F8A-42E5-8F57-2BC87AB241DF}" destId="{B6392040-0223-4E9D-A494-26CC299507A6}" srcOrd="2" destOrd="0" presId="urn:microsoft.com/office/officeart/2005/8/layout/cycle6"/>
    <dgm:cxn modelId="{13C718DD-07E9-41C5-BF58-669B96247108}" type="presParOf" srcId="{EAA5DBCC-0F8A-42E5-8F57-2BC87AB241DF}" destId="{1A07D439-7531-4F79-9A39-CBFAEC18175C}" srcOrd="3" destOrd="0" presId="urn:microsoft.com/office/officeart/2005/8/layout/cycle6"/>
    <dgm:cxn modelId="{D0E02998-6CDD-4778-97DA-46A519C702D3}" type="presParOf" srcId="{EAA5DBCC-0F8A-42E5-8F57-2BC87AB241DF}" destId="{66F33426-8466-4CB1-BEBF-438624F93828}" srcOrd="4" destOrd="0" presId="urn:microsoft.com/office/officeart/2005/8/layout/cycle6"/>
    <dgm:cxn modelId="{7EB92DF0-63CC-4F68-B4CA-82BD0E811E4C}" type="presParOf" srcId="{EAA5DBCC-0F8A-42E5-8F57-2BC87AB241DF}" destId="{CB59C33E-8E6D-49E6-B472-90D38EE88CE7}" srcOrd="5" destOrd="0" presId="urn:microsoft.com/office/officeart/2005/8/layout/cycle6"/>
    <dgm:cxn modelId="{7D51DD6B-75BA-49E7-BB7D-79D03F2D59FD}" type="presParOf" srcId="{EAA5DBCC-0F8A-42E5-8F57-2BC87AB241DF}" destId="{08230A17-B80C-4117-8B9A-867C081B3B08}" srcOrd="6" destOrd="0" presId="urn:microsoft.com/office/officeart/2005/8/layout/cycle6"/>
    <dgm:cxn modelId="{BE054CEA-BA32-492E-8F84-89F819583E31}" type="presParOf" srcId="{EAA5DBCC-0F8A-42E5-8F57-2BC87AB241DF}" destId="{C0EA1409-C223-449B-B997-42D74595E920}" srcOrd="7" destOrd="0" presId="urn:microsoft.com/office/officeart/2005/8/layout/cycle6"/>
    <dgm:cxn modelId="{E7A392B1-E8D3-428A-A8E9-2524C8FD7DB9}" type="presParOf" srcId="{EAA5DBCC-0F8A-42E5-8F57-2BC87AB241DF}" destId="{A91F9CE3-00A5-4B58-A917-58DD049D0617}" srcOrd="8" destOrd="0" presId="urn:microsoft.com/office/officeart/2005/8/layout/cycle6"/>
    <dgm:cxn modelId="{9DC32E5D-B8E1-4FC7-B95F-0F3FE5946091}" type="presParOf" srcId="{EAA5DBCC-0F8A-42E5-8F57-2BC87AB241DF}" destId="{EBD19D1B-9FDE-499D-8F8F-FEDADC35D183}" srcOrd="9" destOrd="0" presId="urn:microsoft.com/office/officeart/2005/8/layout/cycle6"/>
    <dgm:cxn modelId="{A6BCA587-2822-415C-975C-9B53BB0575A4}" type="presParOf" srcId="{EAA5DBCC-0F8A-42E5-8F57-2BC87AB241DF}" destId="{614E276D-B743-48AE-A4C6-AAEB929BB190}" srcOrd="10" destOrd="0" presId="urn:microsoft.com/office/officeart/2005/8/layout/cycle6"/>
    <dgm:cxn modelId="{C951F455-4A79-4A6B-8211-69EE82F9033D}" type="presParOf" srcId="{EAA5DBCC-0F8A-42E5-8F57-2BC87AB241DF}" destId="{08642177-BC6F-4AD8-B11D-554A683570E5}" srcOrd="11" destOrd="0" presId="urn:microsoft.com/office/officeart/2005/8/layout/cycle6"/>
    <dgm:cxn modelId="{B55CF89B-66E0-4DAE-BB25-415912645B42}" type="presParOf" srcId="{EAA5DBCC-0F8A-42E5-8F57-2BC87AB241DF}" destId="{F41C4F90-3152-4898-8C20-22A2745D8F0B}" srcOrd="12" destOrd="0" presId="urn:microsoft.com/office/officeart/2005/8/layout/cycle6"/>
    <dgm:cxn modelId="{BAEA80AA-73D1-4CA2-A8D5-07CE5FE73195}" type="presParOf" srcId="{EAA5DBCC-0F8A-42E5-8F57-2BC87AB241DF}" destId="{B85C0AE5-43B2-4B70-A93C-EBEC02BFB252}" srcOrd="13" destOrd="0" presId="urn:microsoft.com/office/officeart/2005/8/layout/cycle6"/>
    <dgm:cxn modelId="{C0D5E243-F3B1-4611-AFE8-91EBB72395BA}" type="presParOf" srcId="{EAA5DBCC-0F8A-42E5-8F57-2BC87AB241DF}" destId="{EF49B1A9-9AEF-4AE5-AC36-4215BBA05964}" srcOrd="14" destOrd="0" presId="urn:microsoft.com/office/officeart/2005/8/layout/cycle6"/>
    <dgm:cxn modelId="{E7B00E44-EA9D-427F-994A-DD583061C7CA}" type="presParOf" srcId="{EAA5DBCC-0F8A-42E5-8F57-2BC87AB241DF}" destId="{8C99BBA4-3EF9-49AB-A3FE-FC7FD7346572}" srcOrd="15" destOrd="0" presId="urn:microsoft.com/office/officeart/2005/8/layout/cycle6"/>
    <dgm:cxn modelId="{1ACEB03F-C4D1-4820-B169-BBBD424A3C92}" type="presParOf" srcId="{EAA5DBCC-0F8A-42E5-8F57-2BC87AB241DF}" destId="{864D8566-B804-413C-98DE-392FE9DFEF59}" srcOrd="16" destOrd="0" presId="urn:microsoft.com/office/officeart/2005/8/layout/cycle6"/>
    <dgm:cxn modelId="{B78B69E4-C5CD-40CA-A705-E08207CCAB45}" type="presParOf" srcId="{EAA5DBCC-0F8A-42E5-8F57-2BC87AB241DF}" destId="{6283FFCC-D088-4DD0-B4E7-4B721A13F914}" srcOrd="17" destOrd="0" presId="urn:microsoft.com/office/officeart/2005/8/layout/cycle6"/>
    <dgm:cxn modelId="{6D589465-CE9D-456A-B9B7-06312707589E}" type="presParOf" srcId="{EAA5DBCC-0F8A-42E5-8F57-2BC87AB241DF}" destId="{D5235180-7B74-4E75-A1F5-DDACA7CF12D8}" srcOrd="18" destOrd="0" presId="urn:microsoft.com/office/officeart/2005/8/layout/cycle6"/>
    <dgm:cxn modelId="{D6C4893C-6C31-4128-9AC6-19E0909B7B37}" type="presParOf" srcId="{EAA5DBCC-0F8A-42E5-8F57-2BC87AB241DF}" destId="{F96F45FE-63F6-434C-BD5E-9F0159C938C2}" srcOrd="19" destOrd="0" presId="urn:microsoft.com/office/officeart/2005/8/layout/cycle6"/>
    <dgm:cxn modelId="{8EBC4059-2D85-4D0C-9283-F8E8A6EE7F1D}" type="presParOf" srcId="{EAA5DBCC-0F8A-42E5-8F57-2BC87AB241DF}" destId="{5EEAAEDF-CF7A-4FE0-AA4A-BE89009174AB}" srcOrd="20" destOrd="0" presId="urn:microsoft.com/office/officeart/2005/8/layout/cycle6"/>
    <dgm:cxn modelId="{2DB38480-7C94-4071-B26E-2BEB362E6A41}" type="presParOf" srcId="{EAA5DBCC-0F8A-42E5-8F57-2BC87AB241DF}" destId="{905E3463-FDE4-422A-ABE9-C08D222C2699}" srcOrd="21" destOrd="0" presId="urn:microsoft.com/office/officeart/2005/8/layout/cycle6"/>
    <dgm:cxn modelId="{21E29C9C-0141-4A94-B2D7-5927336DC071}" type="presParOf" srcId="{EAA5DBCC-0F8A-42E5-8F57-2BC87AB241DF}" destId="{3186BDF4-CD6E-4F0F-A99A-14EC4800EA25}" srcOrd="22" destOrd="0" presId="urn:microsoft.com/office/officeart/2005/8/layout/cycle6"/>
    <dgm:cxn modelId="{2C1EA288-C357-4B54-B533-D379EB0BA2D7}" type="presParOf" srcId="{EAA5DBCC-0F8A-42E5-8F57-2BC87AB241DF}" destId="{0786E2FA-C1A5-4B2A-A9D6-B2AC4A734AF0}" srcOrd="23" destOrd="0" presId="urn:microsoft.com/office/officeart/2005/8/layout/cycle6"/>
    <dgm:cxn modelId="{C8C30437-9860-4252-8BB3-E7FCAB92CBDF}" type="presParOf" srcId="{EAA5DBCC-0F8A-42E5-8F57-2BC87AB241DF}" destId="{63E72D61-49AE-4EB9-B7E6-935E9AEEB192}" srcOrd="24" destOrd="0" presId="urn:microsoft.com/office/officeart/2005/8/layout/cycle6"/>
    <dgm:cxn modelId="{A4C58E49-3176-4FC8-A7C5-29A4500D7484}" type="presParOf" srcId="{EAA5DBCC-0F8A-42E5-8F57-2BC87AB241DF}" destId="{32342B96-338E-45A2-95B7-480A77EFA477}" srcOrd="25" destOrd="0" presId="urn:microsoft.com/office/officeart/2005/8/layout/cycle6"/>
    <dgm:cxn modelId="{D0F42982-616E-4921-8943-B584FA4B5CAA}" type="presParOf" srcId="{EAA5DBCC-0F8A-42E5-8F57-2BC87AB241DF}" destId="{9AB476A2-398C-42FA-9611-8FE89F9C8184}" srcOrd="26" destOrd="0" presId="urn:microsoft.com/office/officeart/2005/8/layout/cycle6"/>
    <dgm:cxn modelId="{1A82CF31-E4E9-46D0-868C-23902B079FB3}" type="presParOf" srcId="{EAA5DBCC-0F8A-42E5-8F57-2BC87AB241DF}" destId="{6D4516C6-D288-4E09-A2BC-2F73CD1590C7}" srcOrd="27" destOrd="0" presId="urn:microsoft.com/office/officeart/2005/8/layout/cycle6"/>
    <dgm:cxn modelId="{26DDA2D3-E383-4FEB-96CB-4CD0D0FAC807}" type="presParOf" srcId="{EAA5DBCC-0F8A-42E5-8F57-2BC87AB241DF}" destId="{6F027784-2FFE-49C9-9F30-2DA412C13BC6}" srcOrd="28" destOrd="0" presId="urn:microsoft.com/office/officeart/2005/8/layout/cycle6"/>
    <dgm:cxn modelId="{C8B04418-DCB5-4B9F-AEA5-1BAFCCC6F584}" type="presParOf" srcId="{EAA5DBCC-0F8A-42E5-8F57-2BC87AB241DF}" destId="{5009C026-D453-425B-9608-7342F94154FE}" srcOrd="29" destOrd="0" presId="urn:microsoft.com/office/officeart/2005/8/layout/cycle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86F29A-AD4C-45B6-9F0B-8761D2615972}" type="doc">
      <dgm:prSet loTypeId="urn:microsoft.com/office/officeart/2005/8/layout/cycle2" loCatId="cycle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F68887BC-43EC-4DC6-B225-FE92F968AA50}">
      <dgm:prSet phldrT="[Text]"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التفاح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F3B1E2B7-2F55-4373-B774-B8D985206823}" type="parTrans" cxnId="{33DB480C-89B4-4EF9-8082-DF090F58C7CC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CE19C910-9A37-4578-A45C-C31F0040C956}" type="sibTrans" cxnId="{33DB480C-89B4-4EF9-8082-DF090F58C7CC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6B5E4A0-9F5B-4FCF-909B-012CFCA6F574}">
      <dgm:prSet phldrT="[Text]"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الهليون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774E48EF-FA26-49CE-9F60-DABFF0EFBFA0}" type="parTrans" cxnId="{8B8985B0-D933-4D26-908E-64A66E486191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3E675E42-D4C6-437D-BFF1-9C41B2B88A8A}" type="sibTrans" cxnId="{8B8985B0-D933-4D26-908E-64A66E486191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3CEB6033-F267-4D03-B5C4-2B631B856DE5}">
      <dgm:prSet phldrT="[Text]"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الخيار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DC8B9EF-FE94-4E69-906C-A3252C6D14DF}" type="parTrans" cxnId="{A2618DEE-0B17-49E9-A428-F6FCAFA52C12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7762B5A5-BD5C-4A80-98D4-5D95FF349DC2}" type="sibTrans" cxnId="{A2618DEE-0B17-49E9-A428-F6FCAFA52C12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F21CB557-9173-4F11-B5FC-1CDBBAA9EB6D}">
      <dgm:prSet phldrT="[Text]"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الباذنجان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FDAC918E-F8CA-4816-8B85-E2F279E21906}" type="parTrans" cxnId="{837DFF90-9B69-4F52-950A-0BC1EC4255D8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51ECC00-EF49-419A-A0A8-7B26156D6AB9}" type="sibTrans" cxnId="{837DFF90-9B69-4F52-950A-0BC1EC4255D8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1E12B00C-BDA7-4A84-A129-9FFA7DAF6DFE}">
      <dgm:prSet phldrT="[Text]"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البطيخ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7DE0DEBC-89DA-4FDD-B052-05633CB96F83}" type="parTrans" cxnId="{904C6B0F-7758-4D55-9A1C-C150C7E395F0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C6DAE27A-7F06-4F0F-B105-C9DFFD1128FF}" type="sibTrans" cxnId="{904C6B0F-7758-4D55-9A1C-C150C7E395F0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4D31CB96-9729-43DA-91CC-F4055ED2F069}">
      <dgm:prSet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الخضراوات الورقية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CF39E106-981B-4329-8640-AFE0C2EE4564}" type="parTrans" cxnId="{50707186-49E9-4A59-8801-848A1A8DE2A2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10E36C4C-EDD9-4B74-B08D-235603150ADB}" type="sibTrans" cxnId="{50707186-49E9-4A59-8801-848A1A8DE2A2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A1A6E36F-566D-461C-B520-E19FE2198D2D}">
      <dgm:prSet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الكوسا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E5C58F79-6E60-424E-A891-E44036F3DC46}" type="parTrans" cxnId="{59EC6DB0-863A-4F2A-8F56-91EEF33B06F5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928DA53F-9C8D-42C5-9F5B-39684CAEE963}" type="sibTrans" cxnId="{59EC6DB0-863A-4F2A-8F56-91EEF33B06F5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5CF2AE08-1033-4EA2-8708-97D78A6C7233}">
      <dgm:prSet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الجزر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5A454664-B121-4360-9AAB-1C119F6809AC}" type="parTrans" cxnId="{166B21FB-7A03-4BCB-B0A4-2921A42C616F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AAE80BCA-32AC-477B-9235-C340A49ECDA3}" type="sibTrans" cxnId="{166B21FB-7A03-4BCB-B0A4-2921A42C616F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344BB5C1-7CF2-4793-9D03-C507E1B14DEA}">
      <dgm:prSet custT="1"/>
      <dgm:spPr/>
      <dgm:t>
        <a:bodyPr/>
        <a:lstStyle/>
        <a:p>
          <a:r>
            <a:rPr lang="ar-LB" sz="1400" dirty="0" smtClean="0">
              <a:solidFill>
                <a:schemeClr val="tx1"/>
              </a:solidFill>
              <a:latin typeface="Segoe UI" pitchFamily="34" charset="0"/>
              <a:cs typeface="Segoe UI" pitchFamily="34" charset="0"/>
            </a:rPr>
            <a:t>البروكولي</a:t>
          </a:r>
          <a:endParaRPr lang="en-US" sz="1400" dirty="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3E378D07-A671-4E1E-8614-325A38CD7290}" type="parTrans" cxnId="{70467DF3-543E-4861-BAC7-D7E578B775A9}">
      <dgm:prSet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20344425-E374-4015-95A9-CDABC6B51914}" type="sibTrans" cxnId="{70467DF3-543E-4861-BAC7-D7E578B775A9}">
      <dgm:prSet custT="1"/>
      <dgm:spPr/>
      <dgm:t>
        <a:bodyPr/>
        <a:lstStyle/>
        <a:p>
          <a:endParaRPr lang="en-US" sz="1400">
            <a:solidFill>
              <a:schemeClr val="tx1"/>
            </a:solidFill>
            <a:latin typeface="Segoe UI" pitchFamily="34" charset="0"/>
            <a:cs typeface="Segoe UI" pitchFamily="34" charset="0"/>
          </a:endParaRPr>
        </a:p>
      </dgm:t>
    </dgm:pt>
    <dgm:pt modelId="{D75570F8-9136-4544-83DE-13D0A1C76F44}" type="pres">
      <dgm:prSet presAssocID="{9886F29A-AD4C-45B6-9F0B-8761D261597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1D8C62F-3F53-4936-9A9D-8193B2532CBB}" type="pres">
      <dgm:prSet presAssocID="{F68887BC-43EC-4DC6-B225-FE92F968AA50}" presName="node" presStyleLbl="node1" presStyleIdx="0" presStyleCnt="9" custScaleX="135078" custRadScaleRad="100723" custRadScaleInc="264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075C67-1043-4EF9-801A-BBD3F2DFE0FA}" type="pres">
      <dgm:prSet presAssocID="{CE19C910-9A37-4578-A45C-C31F0040C956}" presName="sibTrans" presStyleLbl="sibTrans2D1" presStyleIdx="0" presStyleCnt="9"/>
      <dgm:spPr/>
      <dgm:t>
        <a:bodyPr/>
        <a:lstStyle/>
        <a:p>
          <a:endParaRPr lang="en-US"/>
        </a:p>
      </dgm:t>
    </dgm:pt>
    <dgm:pt modelId="{4245F243-5A98-44A9-B406-E9D2796B5FAA}" type="pres">
      <dgm:prSet presAssocID="{CE19C910-9A37-4578-A45C-C31F0040C956}" presName="connectorText" presStyleLbl="sibTrans2D1" presStyleIdx="0" presStyleCnt="9"/>
      <dgm:spPr/>
      <dgm:t>
        <a:bodyPr/>
        <a:lstStyle/>
        <a:p>
          <a:endParaRPr lang="en-US"/>
        </a:p>
      </dgm:t>
    </dgm:pt>
    <dgm:pt modelId="{7B83239F-CE75-418F-A177-5294C086B2B3}" type="pres">
      <dgm:prSet presAssocID="{46B5E4A0-9F5B-4FCF-909B-012CFCA6F574}" presName="node" presStyleLbl="node1" presStyleIdx="1" presStyleCnt="9" custScaleX="1498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49A0C9-0FD1-4538-85E1-860CDBED85EF}" type="pres">
      <dgm:prSet presAssocID="{3E675E42-D4C6-437D-BFF1-9C41B2B88A8A}" presName="sibTrans" presStyleLbl="sibTrans2D1" presStyleIdx="1" presStyleCnt="9"/>
      <dgm:spPr/>
      <dgm:t>
        <a:bodyPr/>
        <a:lstStyle/>
        <a:p>
          <a:endParaRPr lang="en-US"/>
        </a:p>
      </dgm:t>
    </dgm:pt>
    <dgm:pt modelId="{7D4D7579-8445-4372-BF5E-A5B09CEF3037}" type="pres">
      <dgm:prSet presAssocID="{3E675E42-D4C6-437D-BFF1-9C41B2B88A8A}" presName="connectorText" presStyleLbl="sibTrans2D1" presStyleIdx="1" presStyleCnt="9"/>
      <dgm:spPr/>
      <dgm:t>
        <a:bodyPr/>
        <a:lstStyle/>
        <a:p>
          <a:endParaRPr lang="en-US"/>
        </a:p>
      </dgm:t>
    </dgm:pt>
    <dgm:pt modelId="{69C840BE-8188-453A-8224-150C85FF3539}" type="pres">
      <dgm:prSet presAssocID="{3CEB6033-F267-4D03-B5C4-2B631B856DE5}" presName="node" presStyleLbl="node1" presStyleIdx="2" presStyleCnt="9" custScaleX="1734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026A70-3F1A-4B67-8763-CBAF97EAB532}" type="pres">
      <dgm:prSet presAssocID="{7762B5A5-BD5C-4A80-98D4-5D95FF349DC2}" presName="sibTrans" presStyleLbl="sibTrans2D1" presStyleIdx="2" presStyleCnt="9"/>
      <dgm:spPr/>
      <dgm:t>
        <a:bodyPr/>
        <a:lstStyle/>
        <a:p>
          <a:endParaRPr lang="en-US"/>
        </a:p>
      </dgm:t>
    </dgm:pt>
    <dgm:pt modelId="{F9466964-56AF-4B20-9959-8A7D59D7FCA7}" type="pres">
      <dgm:prSet presAssocID="{7762B5A5-BD5C-4A80-98D4-5D95FF349DC2}" presName="connectorText" presStyleLbl="sibTrans2D1" presStyleIdx="2" presStyleCnt="9"/>
      <dgm:spPr/>
      <dgm:t>
        <a:bodyPr/>
        <a:lstStyle/>
        <a:p>
          <a:endParaRPr lang="en-US"/>
        </a:p>
      </dgm:t>
    </dgm:pt>
    <dgm:pt modelId="{BB2535B9-5C45-435E-B22B-32434C052F01}" type="pres">
      <dgm:prSet presAssocID="{F21CB557-9173-4F11-B5FC-1CDBBAA9EB6D}" presName="node" presStyleLbl="node1" presStyleIdx="3" presStyleCnt="9" custScaleX="1570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7A8F40-E91B-4D78-B448-6EF3C9EC4BF3}" type="pres">
      <dgm:prSet presAssocID="{451ECC00-EF49-419A-A0A8-7B26156D6AB9}" presName="sibTrans" presStyleLbl="sibTrans2D1" presStyleIdx="3" presStyleCnt="9"/>
      <dgm:spPr/>
      <dgm:t>
        <a:bodyPr/>
        <a:lstStyle/>
        <a:p>
          <a:endParaRPr lang="en-US"/>
        </a:p>
      </dgm:t>
    </dgm:pt>
    <dgm:pt modelId="{5323829C-7B3C-4964-BEBC-2512180CDE92}" type="pres">
      <dgm:prSet presAssocID="{451ECC00-EF49-419A-A0A8-7B26156D6AB9}" presName="connectorText" presStyleLbl="sibTrans2D1" presStyleIdx="3" presStyleCnt="9"/>
      <dgm:spPr/>
      <dgm:t>
        <a:bodyPr/>
        <a:lstStyle/>
        <a:p>
          <a:endParaRPr lang="en-US"/>
        </a:p>
      </dgm:t>
    </dgm:pt>
    <dgm:pt modelId="{1C89917F-6111-4964-864C-20E488E119E6}" type="pres">
      <dgm:prSet presAssocID="{A1A6E36F-566D-461C-B520-E19FE2198D2D}" presName="node" presStyleLbl="node1" presStyleIdx="4" presStyleCnt="9" custScaleX="1765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F616A1-6D3F-42C0-9F98-9808A621B311}" type="pres">
      <dgm:prSet presAssocID="{928DA53F-9C8D-42C5-9F5B-39684CAEE963}" presName="sibTrans" presStyleLbl="sibTrans2D1" presStyleIdx="4" presStyleCnt="9"/>
      <dgm:spPr/>
      <dgm:t>
        <a:bodyPr/>
        <a:lstStyle/>
        <a:p>
          <a:endParaRPr lang="en-US"/>
        </a:p>
      </dgm:t>
    </dgm:pt>
    <dgm:pt modelId="{11E121B0-BEBA-41F7-AD8A-B69BD76AEAAA}" type="pres">
      <dgm:prSet presAssocID="{928DA53F-9C8D-42C5-9F5B-39684CAEE963}" presName="connectorText" presStyleLbl="sibTrans2D1" presStyleIdx="4" presStyleCnt="9"/>
      <dgm:spPr/>
      <dgm:t>
        <a:bodyPr/>
        <a:lstStyle/>
        <a:p>
          <a:endParaRPr lang="en-US"/>
        </a:p>
      </dgm:t>
    </dgm:pt>
    <dgm:pt modelId="{6EEEAE14-84FF-48DC-AA53-BF505F50DF77}" type="pres">
      <dgm:prSet presAssocID="{5CF2AE08-1033-4EA2-8708-97D78A6C7233}" presName="node" presStyleLbl="node1" presStyleIdx="5" presStyleCnt="9" custScaleX="1721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FDD42E-3FED-4207-A1F9-45F21278EA41}" type="pres">
      <dgm:prSet presAssocID="{AAE80BCA-32AC-477B-9235-C340A49ECDA3}" presName="sibTrans" presStyleLbl="sibTrans2D1" presStyleIdx="5" presStyleCnt="9"/>
      <dgm:spPr/>
      <dgm:t>
        <a:bodyPr/>
        <a:lstStyle/>
        <a:p>
          <a:endParaRPr lang="en-US"/>
        </a:p>
      </dgm:t>
    </dgm:pt>
    <dgm:pt modelId="{85BA964E-B9D3-48D1-B8D0-12FF976186C9}" type="pres">
      <dgm:prSet presAssocID="{AAE80BCA-32AC-477B-9235-C340A49ECDA3}" presName="connectorText" presStyleLbl="sibTrans2D1" presStyleIdx="5" presStyleCnt="9"/>
      <dgm:spPr/>
      <dgm:t>
        <a:bodyPr/>
        <a:lstStyle/>
        <a:p>
          <a:endParaRPr lang="en-US"/>
        </a:p>
      </dgm:t>
    </dgm:pt>
    <dgm:pt modelId="{2931EBA8-7833-4549-9DB7-6022F8EB449C}" type="pres">
      <dgm:prSet presAssocID="{344BB5C1-7CF2-4793-9D03-C507E1B14DEA}" presName="node" presStyleLbl="node1" presStyleIdx="6" presStyleCnt="9" custScaleX="1527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F71735-7720-4321-AFCD-F1E2BF3C31E5}" type="pres">
      <dgm:prSet presAssocID="{20344425-E374-4015-95A9-CDABC6B51914}" presName="sibTrans" presStyleLbl="sibTrans2D1" presStyleIdx="6" presStyleCnt="9"/>
      <dgm:spPr/>
      <dgm:t>
        <a:bodyPr/>
        <a:lstStyle/>
        <a:p>
          <a:endParaRPr lang="en-US"/>
        </a:p>
      </dgm:t>
    </dgm:pt>
    <dgm:pt modelId="{9B39C80E-20FE-488A-84C3-892E579613EF}" type="pres">
      <dgm:prSet presAssocID="{20344425-E374-4015-95A9-CDABC6B51914}" presName="connectorText" presStyleLbl="sibTrans2D1" presStyleIdx="6" presStyleCnt="9"/>
      <dgm:spPr/>
      <dgm:t>
        <a:bodyPr/>
        <a:lstStyle/>
        <a:p>
          <a:endParaRPr lang="en-US"/>
        </a:p>
      </dgm:t>
    </dgm:pt>
    <dgm:pt modelId="{71A99AD6-3C16-4241-9498-2F9BD1D39D0A}" type="pres">
      <dgm:prSet presAssocID="{4D31CB96-9729-43DA-91CC-F4055ED2F069}" presName="node" presStyleLbl="node1" presStyleIdx="7" presStyleCnt="9" custScaleX="1599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1C4333-96BC-40A1-9470-92E37D481231}" type="pres">
      <dgm:prSet presAssocID="{10E36C4C-EDD9-4B74-B08D-235603150ADB}" presName="sibTrans" presStyleLbl="sibTrans2D1" presStyleIdx="7" presStyleCnt="9"/>
      <dgm:spPr/>
      <dgm:t>
        <a:bodyPr/>
        <a:lstStyle/>
        <a:p>
          <a:endParaRPr lang="en-US"/>
        </a:p>
      </dgm:t>
    </dgm:pt>
    <dgm:pt modelId="{598DE78B-18CB-4C93-A3A3-355EBB437D9E}" type="pres">
      <dgm:prSet presAssocID="{10E36C4C-EDD9-4B74-B08D-235603150ADB}" presName="connectorText" presStyleLbl="sibTrans2D1" presStyleIdx="7" presStyleCnt="9"/>
      <dgm:spPr/>
      <dgm:t>
        <a:bodyPr/>
        <a:lstStyle/>
        <a:p>
          <a:endParaRPr lang="en-US"/>
        </a:p>
      </dgm:t>
    </dgm:pt>
    <dgm:pt modelId="{E3F15FD3-326B-476C-9B21-3F8D94920E6C}" type="pres">
      <dgm:prSet presAssocID="{1E12B00C-BDA7-4A84-A129-9FFA7DAF6DFE}" presName="node" presStyleLbl="node1" presStyleIdx="8" presStyleCnt="9" custScaleX="1805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A0CD6D-245B-435E-9211-62BA70D298FD}" type="pres">
      <dgm:prSet presAssocID="{C6DAE27A-7F06-4F0F-B105-C9DFFD1128FF}" presName="sibTrans" presStyleLbl="sibTrans2D1" presStyleIdx="8" presStyleCnt="9"/>
      <dgm:spPr/>
      <dgm:t>
        <a:bodyPr/>
        <a:lstStyle/>
        <a:p>
          <a:endParaRPr lang="en-US"/>
        </a:p>
      </dgm:t>
    </dgm:pt>
    <dgm:pt modelId="{2554F750-B0A7-4592-8687-7A720DB8A878}" type="pres">
      <dgm:prSet presAssocID="{C6DAE27A-7F06-4F0F-B105-C9DFFD1128FF}" presName="connectorText" presStyleLbl="sibTrans2D1" presStyleIdx="8" presStyleCnt="9"/>
      <dgm:spPr/>
      <dgm:t>
        <a:bodyPr/>
        <a:lstStyle/>
        <a:p>
          <a:endParaRPr lang="en-US"/>
        </a:p>
      </dgm:t>
    </dgm:pt>
  </dgm:ptLst>
  <dgm:cxnLst>
    <dgm:cxn modelId="{59EC6DB0-863A-4F2A-8F56-91EEF33B06F5}" srcId="{9886F29A-AD4C-45B6-9F0B-8761D2615972}" destId="{A1A6E36F-566D-461C-B520-E19FE2198D2D}" srcOrd="4" destOrd="0" parTransId="{E5C58F79-6E60-424E-A891-E44036F3DC46}" sibTransId="{928DA53F-9C8D-42C5-9F5B-39684CAEE963}"/>
    <dgm:cxn modelId="{D69CF0C2-44FA-4DFA-BE33-8A27E11AE301}" type="presOf" srcId="{928DA53F-9C8D-42C5-9F5B-39684CAEE963}" destId="{08F616A1-6D3F-42C0-9F98-9808A621B311}" srcOrd="0" destOrd="0" presId="urn:microsoft.com/office/officeart/2005/8/layout/cycle2"/>
    <dgm:cxn modelId="{80A91BF0-C2BC-426D-BA13-5832469B8DBD}" type="presOf" srcId="{46B5E4A0-9F5B-4FCF-909B-012CFCA6F574}" destId="{7B83239F-CE75-418F-A177-5294C086B2B3}" srcOrd="0" destOrd="0" presId="urn:microsoft.com/office/officeart/2005/8/layout/cycle2"/>
    <dgm:cxn modelId="{837DFF90-9B69-4F52-950A-0BC1EC4255D8}" srcId="{9886F29A-AD4C-45B6-9F0B-8761D2615972}" destId="{F21CB557-9173-4F11-B5FC-1CDBBAA9EB6D}" srcOrd="3" destOrd="0" parTransId="{FDAC918E-F8CA-4816-8B85-E2F279E21906}" sibTransId="{451ECC00-EF49-419A-A0A8-7B26156D6AB9}"/>
    <dgm:cxn modelId="{3383BB2E-A0BD-4FC2-A3BA-CD3EE09650B8}" type="presOf" srcId="{3CEB6033-F267-4D03-B5C4-2B631B856DE5}" destId="{69C840BE-8188-453A-8224-150C85FF3539}" srcOrd="0" destOrd="0" presId="urn:microsoft.com/office/officeart/2005/8/layout/cycle2"/>
    <dgm:cxn modelId="{70467DF3-543E-4861-BAC7-D7E578B775A9}" srcId="{9886F29A-AD4C-45B6-9F0B-8761D2615972}" destId="{344BB5C1-7CF2-4793-9D03-C507E1B14DEA}" srcOrd="6" destOrd="0" parTransId="{3E378D07-A671-4E1E-8614-325A38CD7290}" sibTransId="{20344425-E374-4015-95A9-CDABC6B51914}"/>
    <dgm:cxn modelId="{166B21FB-7A03-4BCB-B0A4-2921A42C616F}" srcId="{9886F29A-AD4C-45B6-9F0B-8761D2615972}" destId="{5CF2AE08-1033-4EA2-8708-97D78A6C7233}" srcOrd="5" destOrd="0" parTransId="{5A454664-B121-4360-9AAB-1C119F6809AC}" sibTransId="{AAE80BCA-32AC-477B-9235-C340A49ECDA3}"/>
    <dgm:cxn modelId="{33DB480C-89B4-4EF9-8082-DF090F58C7CC}" srcId="{9886F29A-AD4C-45B6-9F0B-8761D2615972}" destId="{F68887BC-43EC-4DC6-B225-FE92F968AA50}" srcOrd="0" destOrd="0" parTransId="{F3B1E2B7-2F55-4373-B774-B8D985206823}" sibTransId="{CE19C910-9A37-4578-A45C-C31F0040C956}"/>
    <dgm:cxn modelId="{B4D72D3F-B7E5-4BAA-BD78-5E37269F1484}" type="presOf" srcId="{5CF2AE08-1033-4EA2-8708-97D78A6C7233}" destId="{6EEEAE14-84FF-48DC-AA53-BF505F50DF77}" srcOrd="0" destOrd="0" presId="urn:microsoft.com/office/officeart/2005/8/layout/cycle2"/>
    <dgm:cxn modelId="{B2C3EF12-3AAD-4394-82A9-12D24FFFA377}" type="presOf" srcId="{4D31CB96-9729-43DA-91CC-F4055ED2F069}" destId="{71A99AD6-3C16-4241-9498-2F9BD1D39D0A}" srcOrd="0" destOrd="0" presId="urn:microsoft.com/office/officeart/2005/8/layout/cycle2"/>
    <dgm:cxn modelId="{09796711-9985-4DED-8081-13E127C60A59}" type="presOf" srcId="{7762B5A5-BD5C-4A80-98D4-5D95FF349DC2}" destId="{A1026A70-3F1A-4B67-8763-CBAF97EAB532}" srcOrd="0" destOrd="0" presId="urn:microsoft.com/office/officeart/2005/8/layout/cycle2"/>
    <dgm:cxn modelId="{86E07B4B-4D0B-4B5B-A4A7-FCD7F2CC97E0}" type="presOf" srcId="{344BB5C1-7CF2-4793-9D03-C507E1B14DEA}" destId="{2931EBA8-7833-4549-9DB7-6022F8EB449C}" srcOrd="0" destOrd="0" presId="urn:microsoft.com/office/officeart/2005/8/layout/cycle2"/>
    <dgm:cxn modelId="{5C3F01CD-6104-47F9-8848-DDAD66C861C3}" type="presOf" srcId="{A1A6E36F-566D-461C-B520-E19FE2198D2D}" destId="{1C89917F-6111-4964-864C-20E488E119E6}" srcOrd="0" destOrd="0" presId="urn:microsoft.com/office/officeart/2005/8/layout/cycle2"/>
    <dgm:cxn modelId="{FDF5ECE9-0571-47CF-9BDD-065C2A711624}" type="presOf" srcId="{AAE80BCA-32AC-477B-9235-C340A49ECDA3}" destId="{CFFDD42E-3FED-4207-A1F9-45F21278EA41}" srcOrd="0" destOrd="0" presId="urn:microsoft.com/office/officeart/2005/8/layout/cycle2"/>
    <dgm:cxn modelId="{A2618DEE-0B17-49E9-A428-F6FCAFA52C12}" srcId="{9886F29A-AD4C-45B6-9F0B-8761D2615972}" destId="{3CEB6033-F267-4D03-B5C4-2B631B856DE5}" srcOrd="2" destOrd="0" parTransId="{4DC8B9EF-FE94-4E69-906C-A3252C6D14DF}" sibTransId="{7762B5A5-BD5C-4A80-98D4-5D95FF349DC2}"/>
    <dgm:cxn modelId="{50707186-49E9-4A59-8801-848A1A8DE2A2}" srcId="{9886F29A-AD4C-45B6-9F0B-8761D2615972}" destId="{4D31CB96-9729-43DA-91CC-F4055ED2F069}" srcOrd="7" destOrd="0" parTransId="{CF39E106-981B-4329-8640-AFE0C2EE4564}" sibTransId="{10E36C4C-EDD9-4B74-B08D-235603150ADB}"/>
    <dgm:cxn modelId="{C7DB814E-167D-4C4D-A702-63493563F033}" type="presOf" srcId="{1E12B00C-BDA7-4A84-A129-9FFA7DAF6DFE}" destId="{E3F15FD3-326B-476C-9B21-3F8D94920E6C}" srcOrd="0" destOrd="0" presId="urn:microsoft.com/office/officeart/2005/8/layout/cycle2"/>
    <dgm:cxn modelId="{8D359172-75FD-49C9-9EA9-B59ED2D0E763}" type="presOf" srcId="{CE19C910-9A37-4578-A45C-C31F0040C956}" destId="{4245F243-5A98-44A9-B406-E9D2796B5FAA}" srcOrd="1" destOrd="0" presId="urn:microsoft.com/office/officeart/2005/8/layout/cycle2"/>
    <dgm:cxn modelId="{B463F95B-1CA8-4C17-9717-9DD7332933B3}" type="presOf" srcId="{3E675E42-D4C6-437D-BFF1-9C41B2B88A8A}" destId="{7D4D7579-8445-4372-BF5E-A5B09CEF3037}" srcOrd="1" destOrd="0" presId="urn:microsoft.com/office/officeart/2005/8/layout/cycle2"/>
    <dgm:cxn modelId="{C00F4839-2793-4F53-9928-BDF07E2348A0}" type="presOf" srcId="{451ECC00-EF49-419A-A0A8-7B26156D6AB9}" destId="{887A8F40-E91B-4D78-B448-6EF3C9EC4BF3}" srcOrd="0" destOrd="0" presId="urn:microsoft.com/office/officeart/2005/8/layout/cycle2"/>
    <dgm:cxn modelId="{8B8985B0-D933-4D26-908E-64A66E486191}" srcId="{9886F29A-AD4C-45B6-9F0B-8761D2615972}" destId="{46B5E4A0-9F5B-4FCF-909B-012CFCA6F574}" srcOrd="1" destOrd="0" parTransId="{774E48EF-FA26-49CE-9F60-DABFF0EFBFA0}" sibTransId="{3E675E42-D4C6-437D-BFF1-9C41B2B88A8A}"/>
    <dgm:cxn modelId="{FC50D9C8-5D28-4CA3-A770-CAE406BB2C28}" type="presOf" srcId="{9886F29A-AD4C-45B6-9F0B-8761D2615972}" destId="{D75570F8-9136-4544-83DE-13D0A1C76F44}" srcOrd="0" destOrd="0" presId="urn:microsoft.com/office/officeart/2005/8/layout/cycle2"/>
    <dgm:cxn modelId="{904C6B0F-7758-4D55-9A1C-C150C7E395F0}" srcId="{9886F29A-AD4C-45B6-9F0B-8761D2615972}" destId="{1E12B00C-BDA7-4A84-A129-9FFA7DAF6DFE}" srcOrd="8" destOrd="0" parTransId="{7DE0DEBC-89DA-4FDD-B052-05633CB96F83}" sibTransId="{C6DAE27A-7F06-4F0F-B105-C9DFFD1128FF}"/>
    <dgm:cxn modelId="{EDCFCEB1-B0B9-430D-A7B8-E4C73179DB19}" type="presOf" srcId="{928DA53F-9C8D-42C5-9F5B-39684CAEE963}" destId="{11E121B0-BEBA-41F7-AD8A-B69BD76AEAAA}" srcOrd="1" destOrd="0" presId="urn:microsoft.com/office/officeart/2005/8/layout/cycle2"/>
    <dgm:cxn modelId="{780F66E9-84CB-43FC-A9DF-A2ED943F2EF9}" type="presOf" srcId="{F68887BC-43EC-4DC6-B225-FE92F968AA50}" destId="{B1D8C62F-3F53-4936-9A9D-8193B2532CBB}" srcOrd="0" destOrd="0" presId="urn:microsoft.com/office/officeart/2005/8/layout/cycle2"/>
    <dgm:cxn modelId="{37DB8CA8-2DFE-4C30-B465-5B9B3C6888E9}" type="presOf" srcId="{20344425-E374-4015-95A9-CDABC6B51914}" destId="{76F71735-7720-4321-AFCD-F1E2BF3C31E5}" srcOrd="0" destOrd="0" presId="urn:microsoft.com/office/officeart/2005/8/layout/cycle2"/>
    <dgm:cxn modelId="{2BB5BECF-FA21-41E7-AF11-0B343464269B}" type="presOf" srcId="{10E36C4C-EDD9-4B74-B08D-235603150ADB}" destId="{598DE78B-18CB-4C93-A3A3-355EBB437D9E}" srcOrd="1" destOrd="0" presId="urn:microsoft.com/office/officeart/2005/8/layout/cycle2"/>
    <dgm:cxn modelId="{426FBBB6-3BD9-45EA-8FD3-58B3DD97E080}" type="presOf" srcId="{7762B5A5-BD5C-4A80-98D4-5D95FF349DC2}" destId="{F9466964-56AF-4B20-9959-8A7D59D7FCA7}" srcOrd="1" destOrd="0" presId="urn:microsoft.com/office/officeart/2005/8/layout/cycle2"/>
    <dgm:cxn modelId="{D89C8916-58DC-423D-8241-7C9C20B8BB8C}" type="presOf" srcId="{C6DAE27A-7F06-4F0F-B105-C9DFFD1128FF}" destId="{2554F750-B0A7-4592-8687-7A720DB8A878}" srcOrd="1" destOrd="0" presId="urn:microsoft.com/office/officeart/2005/8/layout/cycle2"/>
    <dgm:cxn modelId="{7C2582C2-87C7-4BDA-A7BD-C11FB7040611}" type="presOf" srcId="{AAE80BCA-32AC-477B-9235-C340A49ECDA3}" destId="{85BA964E-B9D3-48D1-B8D0-12FF976186C9}" srcOrd="1" destOrd="0" presId="urn:microsoft.com/office/officeart/2005/8/layout/cycle2"/>
    <dgm:cxn modelId="{7F4418E2-3B0E-46A7-B120-3834126B2328}" type="presOf" srcId="{F21CB557-9173-4F11-B5FC-1CDBBAA9EB6D}" destId="{BB2535B9-5C45-435E-B22B-32434C052F01}" srcOrd="0" destOrd="0" presId="urn:microsoft.com/office/officeart/2005/8/layout/cycle2"/>
    <dgm:cxn modelId="{BA385576-CF10-461A-A0A7-618CDB4628EB}" type="presOf" srcId="{451ECC00-EF49-419A-A0A8-7B26156D6AB9}" destId="{5323829C-7B3C-4964-BEBC-2512180CDE92}" srcOrd="1" destOrd="0" presId="urn:microsoft.com/office/officeart/2005/8/layout/cycle2"/>
    <dgm:cxn modelId="{20843FAF-2E37-4A0B-84CF-95ABFAE1A0AE}" type="presOf" srcId="{C6DAE27A-7F06-4F0F-B105-C9DFFD1128FF}" destId="{2FA0CD6D-245B-435E-9211-62BA70D298FD}" srcOrd="0" destOrd="0" presId="urn:microsoft.com/office/officeart/2005/8/layout/cycle2"/>
    <dgm:cxn modelId="{014C24A8-0690-459A-856C-393C29A4242B}" type="presOf" srcId="{CE19C910-9A37-4578-A45C-C31F0040C956}" destId="{70075C67-1043-4EF9-801A-BBD3F2DFE0FA}" srcOrd="0" destOrd="0" presId="urn:microsoft.com/office/officeart/2005/8/layout/cycle2"/>
    <dgm:cxn modelId="{B09EB4DE-97AD-45F0-B380-513D7AB2E338}" type="presOf" srcId="{20344425-E374-4015-95A9-CDABC6B51914}" destId="{9B39C80E-20FE-488A-84C3-892E579613EF}" srcOrd="1" destOrd="0" presId="urn:microsoft.com/office/officeart/2005/8/layout/cycle2"/>
    <dgm:cxn modelId="{FBAE7E52-B680-484E-8728-18E9E342E022}" type="presOf" srcId="{10E36C4C-EDD9-4B74-B08D-235603150ADB}" destId="{BD1C4333-96BC-40A1-9470-92E37D481231}" srcOrd="0" destOrd="0" presId="urn:microsoft.com/office/officeart/2005/8/layout/cycle2"/>
    <dgm:cxn modelId="{3060CFEF-DED4-48C4-BE59-500EAF10A4F9}" type="presOf" srcId="{3E675E42-D4C6-437D-BFF1-9C41B2B88A8A}" destId="{0249A0C9-0FD1-4538-85E1-860CDBED85EF}" srcOrd="0" destOrd="0" presId="urn:microsoft.com/office/officeart/2005/8/layout/cycle2"/>
    <dgm:cxn modelId="{54ABD84A-6D43-48B3-A23D-C5CF9F56103D}" type="presParOf" srcId="{D75570F8-9136-4544-83DE-13D0A1C76F44}" destId="{B1D8C62F-3F53-4936-9A9D-8193B2532CBB}" srcOrd="0" destOrd="0" presId="urn:microsoft.com/office/officeart/2005/8/layout/cycle2"/>
    <dgm:cxn modelId="{4119AEDF-95B3-4503-BC6D-471753D8BBB8}" type="presParOf" srcId="{D75570F8-9136-4544-83DE-13D0A1C76F44}" destId="{70075C67-1043-4EF9-801A-BBD3F2DFE0FA}" srcOrd="1" destOrd="0" presId="urn:microsoft.com/office/officeart/2005/8/layout/cycle2"/>
    <dgm:cxn modelId="{52C443FC-DD36-4936-83FB-F1D6ED90213B}" type="presParOf" srcId="{70075C67-1043-4EF9-801A-BBD3F2DFE0FA}" destId="{4245F243-5A98-44A9-B406-E9D2796B5FAA}" srcOrd="0" destOrd="0" presId="urn:microsoft.com/office/officeart/2005/8/layout/cycle2"/>
    <dgm:cxn modelId="{B726B448-06B3-4551-99C7-E5D84CEDC3CD}" type="presParOf" srcId="{D75570F8-9136-4544-83DE-13D0A1C76F44}" destId="{7B83239F-CE75-418F-A177-5294C086B2B3}" srcOrd="2" destOrd="0" presId="urn:microsoft.com/office/officeart/2005/8/layout/cycle2"/>
    <dgm:cxn modelId="{8A4F9B29-5F18-4BEA-BAF0-A326EA163D97}" type="presParOf" srcId="{D75570F8-9136-4544-83DE-13D0A1C76F44}" destId="{0249A0C9-0FD1-4538-85E1-860CDBED85EF}" srcOrd="3" destOrd="0" presId="urn:microsoft.com/office/officeart/2005/8/layout/cycle2"/>
    <dgm:cxn modelId="{9164BC3B-8FAC-4396-98ED-4E14C13DD70E}" type="presParOf" srcId="{0249A0C9-0FD1-4538-85E1-860CDBED85EF}" destId="{7D4D7579-8445-4372-BF5E-A5B09CEF3037}" srcOrd="0" destOrd="0" presId="urn:microsoft.com/office/officeart/2005/8/layout/cycle2"/>
    <dgm:cxn modelId="{CCB9D1A0-9330-4F22-B1F2-BCDA4A621115}" type="presParOf" srcId="{D75570F8-9136-4544-83DE-13D0A1C76F44}" destId="{69C840BE-8188-453A-8224-150C85FF3539}" srcOrd="4" destOrd="0" presId="urn:microsoft.com/office/officeart/2005/8/layout/cycle2"/>
    <dgm:cxn modelId="{EFE34A80-1135-451E-816A-2F08A2EB0CF8}" type="presParOf" srcId="{D75570F8-9136-4544-83DE-13D0A1C76F44}" destId="{A1026A70-3F1A-4B67-8763-CBAF97EAB532}" srcOrd="5" destOrd="0" presId="urn:microsoft.com/office/officeart/2005/8/layout/cycle2"/>
    <dgm:cxn modelId="{7450C1E8-71EC-4BC4-890E-7C347CCA672B}" type="presParOf" srcId="{A1026A70-3F1A-4B67-8763-CBAF97EAB532}" destId="{F9466964-56AF-4B20-9959-8A7D59D7FCA7}" srcOrd="0" destOrd="0" presId="urn:microsoft.com/office/officeart/2005/8/layout/cycle2"/>
    <dgm:cxn modelId="{576E8F6B-B869-4EC7-83AD-2D9F4F10754E}" type="presParOf" srcId="{D75570F8-9136-4544-83DE-13D0A1C76F44}" destId="{BB2535B9-5C45-435E-B22B-32434C052F01}" srcOrd="6" destOrd="0" presId="urn:microsoft.com/office/officeart/2005/8/layout/cycle2"/>
    <dgm:cxn modelId="{1E28DA6C-1FA0-4CA1-8E67-893612FE6E60}" type="presParOf" srcId="{D75570F8-9136-4544-83DE-13D0A1C76F44}" destId="{887A8F40-E91B-4D78-B448-6EF3C9EC4BF3}" srcOrd="7" destOrd="0" presId="urn:microsoft.com/office/officeart/2005/8/layout/cycle2"/>
    <dgm:cxn modelId="{A1E069DB-87E2-43BB-886A-785DDDBA796F}" type="presParOf" srcId="{887A8F40-E91B-4D78-B448-6EF3C9EC4BF3}" destId="{5323829C-7B3C-4964-BEBC-2512180CDE92}" srcOrd="0" destOrd="0" presId="urn:microsoft.com/office/officeart/2005/8/layout/cycle2"/>
    <dgm:cxn modelId="{F03ED86A-A295-415A-A067-ECF07B2904B7}" type="presParOf" srcId="{D75570F8-9136-4544-83DE-13D0A1C76F44}" destId="{1C89917F-6111-4964-864C-20E488E119E6}" srcOrd="8" destOrd="0" presId="urn:microsoft.com/office/officeart/2005/8/layout/cycle2"/>
    <dgm:cxn modelId="{D9402C09-98F0-41EC-9BB8-FE0A00719440}" type="presParOf" srcId="{D75570F8-9136-4544-83DE-13D0A1C76F44}" destId="{08F616A1-6D3F-42C0-9F98-9808A621B311}" srcOrd="9" destOrd="0" presId="urn:microsoft.com/office/officeart/2005/8/layout/cycle2"/>
    <dgm:cxn modelId="{2629A1F4-1822-4C2C-9568-65A3EF776225}" type="presParOf" srcId="{08F616A1-6D3F-42C0-9F98-9808A621B311}" destId="{11E121B0-BEBA-41F7-AD8A-B69BD76AEAAA}" srcOrd="0" destOrd="0" presId="urn:microsoft.com/office/officeart/2005/8/layout/cycle2"/>
    <dgm:cxn modelId="{82C4721B-D6EC-47FA-951C-707ED63ED0C0}" type="presParOf" srcId="{D75570F8-9136-4544-83DE-13D0A1C76F44}" destId="{6EEEAE14-84FF-48DC-AA53-BF505F50DF77}" srcOrd="10" destOrd="0" presId="urn:microsoft.com/office/officeart/2005/8/layout/cycle2"/>
    <dgm:cxn modelId="{9EDE751E-E1EE-4B7E-8444-C7E91E79C7C4}" type="presParOf" srcId="{D75570F8-9136-4544-83DE-13D0A1C76F44}" destId="{CFFDD42E-3FED-4207-A1F9-45F21278EA41}" srcOrd="11" destOrd="0" presId="urn:microsoft.com/office/officeart/2005/8/layout/cycle2"/>
    <dgm:cxn modelId="{5DA4DBF4-72B1-4729-8CF4-B66677B3E31D}" type="presParOf" srcId="{CFFDD42E-3FED-4207-A1F9-45F21278EA41}" destId="{85BA964E-B9D3-48D1-B8D0-12FF976186C9}" srcOrd="0" destOrd="0" presId="urn:microsoft.com/office/officeart/2005/8/layout/cycle2"/>
    <dgm:cxn modelId="{9DCD02EB-0EBA-42A0-AC93-3119340455F8}" type="presParOf" srcId="{D75570F8-9136-4544-83DE-13D0A1C76F44}" destId="{2931EBA8-7833-4549-9DB7-6022F8EB449C}" srcOrd="12" destOrd="0" presId="urn:microsoft.com/office/officeart/2005/8/layout/cycle2"/>
    <dgm:cxn modelId="{24D18293-CFEE-4CDB-98FF-429549B747D1}" type="presParOf" srcId="{D75570F8-9136-4544-83DE-13D0A1C76F44}" destId="{76F71735-7720-4321-AFCD-F1E2BF3C31E5}" srcOrd="13" destOrd="0" presId="urn:microsoft.com/office/officeart/2005/8/layout/cycle2"/>
    <dgm:cxn modelId="{066D48C2-ED71-4074-8222-E175BF93BAA6}" type="presParOf" srcId="{76F71735-7720-4321-AFCD-F1E2BF3C31E5}" destId="{9B39C80E-20FE-488A-84C3-892E579613EF}" srcOrd="0" destOrd="0" presId="urn:microsoft.com/office/officeart/2005/8/layout/cycle2"/>
    <dgm:cxn modelId="{AED9C837-E4A9-4717-AF98-B0D9FDC3E983}" type="presParOf" srcId="{D75570F8-9136-4544-83DE-13D0A1C76F44}" destId="{71A99AD6-3C16-4241-9498-2F9BD1D39D0A}" srcOrd="14" destOrd="0" presId="urn:microsoft.com/office/officeart/2005/8/layout/cycle2"/>
    <dgm:cxn modelId="{C6BD1FB4-954B-4D47-B7A2-63A14570911E}" type="presParOf" srcId="{D75570F8-9136-4544-83DE-13D0A1C76F44}" destId="{BD1C4333-96BC-40A1-9470-92E37D481231}" srcOrd="15" destOrd="0" presId="urn:microsoft.com/office/officeart/2005/8/layout/cycle2"/>
    <dgm:cxn modelId="{69282666-9237-4FE1-83A3-73E0D32FB579}" type="presParOf" srcId="{BD1C4333-96BC-40A1-9470-92E37D481231}" destId="{598DE78B-18CB-4C93-A3A3-355EBB437D9E}" srcOrd="0" destOrd="0" presId="urn:microsoft.com/office/officeart/2005/8/layout/cycle2"/>
    <dgm:cxn modelId="{FA200D3C-C4B1-4E57-8404-4B2FB2E76418}" type="presParOf" srcId="{D75570F8-9136-4544-83DE-13D0A1C76F44}" destId="{E3F15FD3-326B-476C-9B21-3F8D94920E6C}" srcOrd="16" destOrd="0" presId="urn:microsoft.com/office/officeart/2005/8/layout/cycle2"/>
    <dgm:cxn modelId="{735BC8A1-2D85-4C3D-BBE8-086B58710F86}" type="presParOf" srcId="{D75570F8-9136-4544-83DE-13D0A1C76F44}" destId="{2FA0CD6D-245B-435E-9211-62BA70D298FD}" srcOrd="17" destOrd="0" presId="urn:microsoft.com/office/officeart/2005/8/layout/cycle2"/>
    <dgm:cxn modelId="{96C72E1D-447D-4B3B-AAF4-A73829D14DD6}" type="presParOf" srcId="{2FA0CD6D-245B-435E-9211-62BA70D298FD}" destId="{2554F750-B0A7-4592-8687-7A720DB8A878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D21D778-B565-4D7E-94D7-64010A445B68}" type="datetimeFigureOut">
              <a:rPr lang="en-US" smtClean="0"/>
              <a:pPr/>
              <a:t>12/14/2012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12/14/2012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895600" y="4724400"/>
            <a:ext cx="3352800" cy="381000"/>
          </a:xfrm>
        </p:spPr>
        <p:txBody>
          <a:bodyPr/>
          <a:lstStyle/>
          <a:p>
            <a:r>
              <a:rPr lang="ar-LB" dirty="0" smtClean="0">
                <a:cs typeface="A- Yaser 1" pitchFamily="2" charset="-78"/>
              </a:rPr>
              <a:t>جمعية أصدقاء البيئة </a:t>
            </a:r>
            <a:endParaRPr lang="en-US" dirty="0">
              <a:cs typeface="A- Yaser 1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LB" dirty="0" smtClean="0">
                <a:cs typeface="A- Yaser 1" pitchFamily="2" charset="-78"/>
              </a:rPr>
              <a:t>نصائح في سلامة الغذاء </a:t>
            </a:r>
            <a:endParaRPr lang="en-US" dirty="0">
              <a:cs typeface="A- Yase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895600"/>
            <a:ext cx="1635775" cy="16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كيف نمنع التلف السريع للخضار و الفواكه؟</a:t>
            </a:r>
            <a:endParaRPr lang="en-US" dirty="0">
              <a:solidFill>
                <a:schemeClr val="tx1"/>
              </a:solidFill>
              <a:cs typeface="Andal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LB" dirty="0" smtClean="0">
                <a:latin typeface="Segoe UI" pitchFamily="34" charset="0"/>
                <a:cs typeface="Segoe UI" pitchFamily="34" charset="0"/>
              </a:rPr>
              <a:t>هل تساءلت يوما لماذا تتلف الخضار و الفواكه بهذه السرعة؟ عندما تبدأ بعض الخضار و الفواكه بالنضج فإنها تطلق غاز الايثيلين و هو غاز يسبب نضج الفواكه و الخضار الأخرى الحساسة لهذا الغاز لدرجة أنها تصبح منقطة أو طرية و مليئة بالسوائل. لتجنب هذه الظاهرة يجب فصل الخضار و الفواكه المنتجة للإيثلين عن تلك الخضار و الفواكه الحساسة للإيثيلين</a:t>
            </a:r>
            <a:endParaRPr lang="en-US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الخضار و الفواكه المنتجة للإيثيلين</a:t>
            </a:r>
            <a:endParaRPr lang="en-US" dirty="0">
              <a:solidFill>
                <a:schemeClr val="tx1"/>
              </a:solidFill>
              <a:cs typeface="Andalus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الخضار و الفواكه الحساسة للإيثيلين</a:t>
            </a:r>
            <a:endParaRPr lang="en-US" dirty="0">
              <a:solidFill>
                <a:schemeClr val="tx1"/>
              </a:solidFill>
              <a:cs typeface="Andalus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كيف نحفظ الخضار و الأعشاب الورقية طازجة لفترة أطول؟</a:t>
            </a:r>
            <a:endParaRPr lang="en-US" dirty="0">
              <a:solidFill>
                <a:schemeClr val="tx1"/>
              </a:solidFill>
              <a:cs typeface="Andal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تجمع الأوراق الخضراء و تزال أعناقها السفلية</a:t>
            </a:r>
          </a:p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يجب التأكد من جفاف الأوراق تماما</a:t>
            </a:r>
          </a:p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يعبأ كأس من الماء و تغمر أعناق الأوراق الخضراء في الماء</a:t>
            </a:r>
          </a:p>
          <a:p>
            <a:pPr algn="r" rtl="1"/>
            <a:endParaRPr lang="en-US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2050" name="Picture 2" descr="http://www.5odar.com/wp-content/uploads/2012/10/store-parsley-cilantro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3429000"/>
            <a:ext cx="4191000" cy="2784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كيف نحفظ الخضار و الأعشاب الورقية طازجة لفترة أطول؟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بالنسبة لأوراق الكزبرة الخضراء يفضل حفظها في الثلاجة و لذلك يجب تغطية الأوراق الموجودة في كأس الماء بكيس بلاستيكي كما في الصورة و وضعها في الثلاجة مع الانتباه الى عدم سكب الماء أما بالنسبة لأوراق البقدونس و النعنع فيمكن الاحتفاظ بها في الثلاجة أو تركها خارجا و أوراق الزعتر يفضل حفظها خارج الثلاجة</a:t>
            </a:r>
          </a:p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يمكن تغيير الماء بعد عدة أيام عند تغير لونها</a:t>
            </a:r>
          </a:p>
          <a:p>
            <a:pPr algn="r" rtl="1"/>
            <a:endParaRPr lang="en-US" dirty="0" smtClean="0">
              <a:latin typeface="Segoe UI" pitchFamily="34" charset="0"/>
              <a:cs typeface="Segoe UI" pitchFamily="34" charset="0"/>
            </a:endParaRPr>
          </a:p>
          <a:p>
            <a:pPr algn="r" rtl="1">
              <a:buNone/>
            </a:pPr>
            <a:endParaRPr lang="en-US" dirty="0"/>
          </a:p>
        </p:txBody>
      </p:sp>
      <p:pic>
        <p:nvPicPr>
          <p:cNvPr id="1026" name="Picture 2" descr="http://www.5odar.com/wp-content/uploads/2012/10/store-parsley-cilantro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4191000"/>
            <a:ext cx="3429000" cy="2278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كيف تقشر رأسا من الثوم في أقل من عشر ثواني؟</a:t>
            </a:r>
            <a:endParaRPr lang="en-US" dirty="0">
              <a:solidFill>
                <a:schemeClr val="tx1"/>
              </a:solidFill>
              <a:cs typeface="Andal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ar-LB" dirty="0" smtClean="0"/>
              <a:t>الأدوات المطلوبة:</a:t>
            </a:r>
          </a:p>
          <a:p>
            <a:pPr algn="r" rtl="1"/>
            <a:r>
              <a:rPr lang="ar-LB" dirty="0" smtClean="0"/>
              <a:t>وعائين كبيرين عميقين بنفس الحجم و من مادة صلبة مثل الستيل</a:t>
            </a:r>
          </a:p>
          <a:p>
            <a:pPr algn="r" rtl="1"/>
            <a:r>
              <a:rPr lang="ar-LB" dirty="0" smtClean="0"/>
              <a:t>الثوم الجاف</a:t>
            </a:r>
          </a:p>
          <a:p>
            <a:pPr algn="r" rtl="1"/>
            <a:r>
              <a:rPr lang="ar-LB" dirty="0" smtClean="0"/>
              <a:t>الخطوات:</a:t>
            </a:r>
          </a:p>
          <a:p>
            <a:pPr algn="r" rtl="1"/>
            <a:r>
              <a:rPr lang="ar-LB" dirty="0" smtClean="0"/>
              <a:t>دق رأس الثوم بقبضة يدك حتى تنفصل الفصوص عن بعضها ثم ضع جميع الفصوص في الوعاء الأول و اقلب الوعاء الثاني عليه بحيث تنطبق الحواف على بعضهما و رج الوعائين جيدا عدة مرات و بعدها سترى كيف أن جميع فصوص الثوم قد أزيلت عنها القشرة</a:t>
            </a:r>
          </a:p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18593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LB" dirty="0" smtClean="0"/>
              <a:t>الأدوات المطلوبة:</a:t>
            </a:r>
          </a:p>
          <a:p>
            <a:pPr rtl="1"/>
            <a:r>
              <a:rPr lang="ar-LB" dirty="0" smtClean="0"/>
              <a:t>1-      وعائين كبيرين عميقين بنفس الحجم و من مادة صلبة مثل الستيل</a:t>
            </a:r>
          </a:p>
          <a:p>
            <a:pPr rtl="1"/>
            <a:r>
              <a:rPr lang="ar-LB" dirty="0" smtClean="0"/>
              <a:t>2-      طبعا، الثوم الجاف و ليس الطازج هو الذي يمكن تقشيره بهذه الطريقة</a:t>
            </a:r>
          </a:p>
          <a:p>
            <a:pPr rtl="1"/>
            <a:r>
              <a:rPr lang="ar-LB" dirty="0" smtClean="0"/>
              <a:t>الخطوات:</a:t>
            </a:r>
          </a:p>
          <a:p>
            <a:pPr rtl="1"/>
            <a:r>
              <a:rPr lang="ar-LB" dirty="0" smtClean="0"/>
              <a:t>دق رأس الثوم بقبضة يدك حتى تنفصل الفصوص عن بعضها ثم ضع جميع الفصوص في الوعاء الأول و اقلب الوعاء الثاني عليه بحيث تنطبق الحواف على بعضهما و رج الوعائين جيدا عدة مرات و بعدها سترى كيف أن جميع فصوص الثوم قد أزيلت عنها القشرة</a:t>
            </a:r>
            <a:endParaRPr lang="ar-LB" dirty="0"/>
          </a:p>
        </p:txBody>
      </p:sp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686800" cy="838200"/>
          </a:xfrm>
        </p:spPr>
        <p:txBody>
          <a:bodyPr>
            <a:noAutofit/>
          </a:bodyPr>
          <a:lstStyle/>
          <a:p>
            <a:pPr rtl="1"/>
            <a:r>
              <a:rPr lang="ar-LB" sz="1600" dirty="0" smtClean="0">
                <a:solidFill>
                  <a:schemeClr val="tx1"/>
                </a:solidFill>
              </a:rPr>
              <a:t/>
            </a:r>
            <a:br>
              <a:rPr lang="ar-LB" sz="1600" dirty="0" smtClean="0">
                <a:solidFill>
                  <a:schemeClr val="tx1"/>
                </a:solidFill>
              </a:rPr>
            </a:br>
            <a:r>
              <a:rPr lang="ar-LB" sz="1600" dirty="0" smtClean="0">
                <a:solidFill>
                  <a:schemeClr val="tx1"/>
                </a:solidFill>
              </a:rPr>
              <a:t/>
            </a:r>
            <a:br>
              <a:rPr lang="ar-LB" sz="1600" dirty="0" smtClean="0">
                <a:solidFill>
                  <a:schemeClr val="tx1"/>
                </a:solidFill>
              </a:rPr>
            </a:br>
            <a:r>
              <a:rPr lang="ar-LB" sz="1600" dirty="0" smtClean="0">
                <a:solidFill>
                  <a:schemeClr val="tx1"/>
                </a:solidFill>
              </a:rPr>
              <a:t/>
            </a:r>
            <a:br>
              <a:rPr lang="ar-LB" sz="1600" dirty="0" smtClean="0">
                <a:solidFill>
                  <a:schemeClr val="tx1"/>
                </a:solidFill>
              </a:rPr>
            </a:br>
            <a:r>
              <a:rPr lang="ar-LB" sz="1600" dirty="0" smtClean="0">
                <a:solidFill>
                  <a:schemeClr val="tx1"/>
                </a:solidFill>
              </a:rPr>
              <a:t/>
            </a:r>
            <a:br>
              <a:rPr lang="ar-LB" sz="1600" dirty="0" smtClean="0">
                <a:solidFill>
                  <a:schemeClr val="tx1"/>
                </a:solidFill>
              </a:rPr>
            </a:br>
            <a:r>
              <a:rPr lang="ar-LB" sz="1600" dirty="0" smtClean="0">
                <a:solidFill>
                  <a:schemeClr val="tx1"/>
                </a:solidFill>
              </a:rPr>
              <a:t/>
            </a:r>
            <a:br>
              <a:rPr lang="ar-LB" sz="1600" dirty="0" smtClean="0">
                <a:solidFill>
                  <a:schemeClr val="tx1"/>
                </a:solidFill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2400" dirty="0" smtClean="0">
                <a:latin typeface="Segoe UI" pitchFamily="34" charset="0"/>
                <a:cs typeface="Segoe UI" pitchFamily="34" charset="0"/>
              </a:rPr>
              <a:t>تتأثر جودة زيت الزيتون بالعديد من العوامل كنوع الزيتون و بيئته و طرق العناية به و طرق الري و حتى عملية قطفه و تخزينه و عصره. و يمكن تحديد ما اذا كان زيت الزيتون جيدا أم لا في المختبر من خلال درجة الحامضية </a:t>
            </a:r>
            <a:r>
              <a:rPr lang="en-US" sz="2400" dirty="0" smtClean="0">
                <a:latin typeface="Segoe UI" pitchFamily="34" charset="0"/>
                <a:cs typeface="Segoe UI" pitchFamily="34" charset="0"/>
              </a:rPr>
              <a:t>PH </a:t>
            </a:r>
            <a:r>
              <a:rPr lang="ar-LB" sz="2400" dirty="0" smtClean="0">
                <a:latin typeface="Segoe UI" pitchFamily="34" charset="0"/>
                <a:cs typeface="Segoe UI" pitchFamily="34" charset="0"/>
              </a:rPr>
              <a:t>للأنواع الجيدة يجب ألا تتعدى 1% و الرقم اليودي </a:t>
            </a:r>
            <a:r>
              <a:rPr lang="en-US" sz="2400" dirty="0" smtClean="0">
                <a:latin typeface="Segoe UI" pitchFamily="34" charset="0"/>
                <a:cs typeface="Segoe UI" pitchFamily="34" charset="0"/>
              </a:rPr>
              <a:t>Iodine Value </a:t>
            </a:r>
            <a:r>
              <a:rPr lang="ar-LB" sz="2400" dirty="0" smtClean="0">
                <a:latin typeface="Segoe UI" pitchFamily="34" charset="0"/>
                <a:cs typeface="Segoe UI" pitchFamily="34" charset="0"/>
              </a:rPr>
              <a:t> و رقم التصبن  </a:t>
            </a:r>
            <a:r>
              <a:rPr lang="en-US" sz="2400" dirty="0" err="1" smtClean="0">
                <a:latin typeface="Segoe UI" pitchFamily="34" charset="0"/>
                <a:cs typeface="Segoe UI" pitchFamily="34" charset="0"/>
              </a:rPr>
              <a:t>Saponification</a:t>
            </a:r>
            <a:r>
              <a:rPr lang="en-US" sz="2400" dirty="0" smtClean="0">
                <a:latin typeface="Segoe UI" pitchFamily="34" charset="0"/>
                <a:cs typeface="Segoe UI" pitchFamily="34" charset="0"/>
              </a:rPr>
              <a:t> number </a:t>
            </a:r>
            <a:r>
              <a:rPr lang="ar-LB" sz="2400" dirty="0" smtClean="0">
                <a:latin typeface="Segoe UI" pitchFamily="34" charset="0"/>
                <a:cs typeface="Segoe UI" pitchFamily="34" charset="0"/>
              </a:rPr>
              <a:t>أما بالنسبة للصفات الحسية لزيت الزيتون الجيد فيمكن اختصارها بما يلي:</a:t>
            </a:r>
            <a:endParaRPr lang="en-US" sz="2400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7410" name="Picture 2" descr="http://www.5odar.com/wp-content/uploads/2012/11/olive-oil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395821"/>
            <a:ext cx="3581400" cy="3319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LB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ar-LB" sz="2800" b="1" dirty="0" smtClean="0">
                <a:latin typeface="Segoe UI" pitchFamily="34" charset="0"/>
                <a:cs typeface="Segoe UI" pitchFamily="34" charset="0"/>
              </a:rPr>
              <a:t>الرائحة</a:t>
            </a:r>
            <a:r>
              <a:rPr lang="ar-LB" sz="2800" dirty="0" smtClean="0">
                <a:latin typeface="Segoe UI" pitchFamily="34" charset="0"/>
                <a:cs typeface="Segoe UI" pitchFamily="34" charset="0"/>
              </a:rPr>
              <a:t>: يجب أن تكون رائحة الزيت الجيد واضحة و فواحة و تشبه رائحة ثمار الزيتون عند فركها باليد</a:t>
            </a:r>
          </a:p>
          <a:p>
            <a:pPr algn="r" rtl="1"/>
            <a:r>
              <a:rPr lang="ar-LB" sz="2800" b="1" dirty="0" smtClean="0">
                <a:latin typeface="Segoe UI" pitchFamily="34" charset="0"/>
                <a:cs typeface="Segoe UI" pitchFamily="34" charset="0"/>
              </a:rPr>
              <a:t>اللون</a:t>
            </a:r>
            <a:r>
              <a:rPr lang="ar-LB" sz="2800" dirty="0" smtClean="0">
                <a:latin typeface="Segoe UI" pitchFamily="34" charset="0"/>
                <a:cs typeface="Segoe UI" pitchFamily="34" charset="0"/>
              </a:rPr>
              <a:t>: اصفر لامع أو ذهبي ضارب الى الخضرة</a:t>
            </a:r>
          </a:p>
          <a:p>
            <a:pPr algn="r" rtl="1"/>
            <a:r>
              <a:rPr lang="ar-LB" sz="2800" b="1" dirty="0" smtClean="0">
                <a:latin typeface="Segoe UI" pitchFamily="34" charset="0"/>
                <a:cs typeface="Segoe UI" pitchFamily="34" charset="0"/>
              </a:rPr>
              <a:t>درجة التجمد</a:t>
            </a:r>
            <a:r>
              <a:rPr lang="ar-LB" sz="2800" dirty="0" smtClean="0">
                <a:latin typeface="Segoe UI" pitchFamily="34" charset="0"/>
                <a:cs typeface="Segoe UI" pitchFamily="34" charset="0"/>
              </a:rPr>
              <a:t>: يتحول زيت الزيتون ذو النوعية الجيدة الى الحالة السائلة عند درجة حرارة 1-2 درجة مئوية و يتحول من الحالة المتجمدة الى السائلة عند درجة حرارة 5-7 درجة مئوية</a:t>
            </a:r>
          </a:p>
          <a:p>
            <a:pPr algn="r" rtl="1"/>
            <a:r>
              <a:rPr lang="ar-LB" sz="2800" b="1" dirty="0" smtClean="0">
                <a:latin typeface="Segoe UI" pitchFamily="34" charset="0"/>
                <a:cs typeface="Segoe UI" pitchFamily="34" charset="0"/>
              </a:rPr>
              <a:t>الشوائب</a:t>
            </a:r>
            <a:r>
              <a:rPr lang="ar-LB" sz="2800" dirty="0" smtClean="0">
                <a:latin typeface="Segoe UI" pitchFamily="34" charset="0"/>
                <a:cs typeface="Segoe UI" pitchFamily="34" charset="0"/>
              </a:rPr>
              <a:t>: في الزيت الجيد تكون عملية ترسب الشوائب أبطأ و لذلك نجد أن الزيت الرديء يصفى أسرع من الزيت الجيد و في جميع الأحوال لا يجب أن تزيد نسبة العكارة عن 5%</a:t>
            </a:r>
          </a:p>
          <a:p>
            <a:pPr algn="r" rtl="1"/>
            <a:r>
              <a:rPr lang="ar-LB" sz="2800" b="1" dirty="0" smtClean="0">
                <a:latin typeface="Segoe UI" pitchFamily="34" charset="0"/>
                <a:cs typeface="Segoe UI" pitchFamily="34" charset="0"/>
              </a:rPr>
              <a:t>الصبغة</a:t>
            </a:r>
            <a:r>
              <a:rPr lang="ar-LB" sz="2800" dirty="0" smtClean="0">
                <a:latin typeface="Segoe UI" pitchFamily="34" charset="0"/>
                <a:cs typeface="Segoe UI" pitchFamily="34" charset="0"/>
              </a:rPr>
              <a:t>: الزيت الجيد يصبغ جيدا أما الرديء فيكون عادة معدوم الصبغة</a:t>
            </a:r>
          </a:p>
          <a:p>
            <a:pPr algn="r" rtl="1"/>
            <a:endParaRPr lang="en-US" dirty="0"/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كيف نمنع تكون اللون الأخضر على البطاطا؟</a:t>
            </a:r>
            <a:endParaRPr lang="en-US" dirty="0">
              <a:solidFill>
                <a:schemeClr val="tx1"/>
              </a:solidFill>
              <a:cs typeface="Andalus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LB" dirty="0" smtClean="0">
                <a:latin typeface="Segoe UI" pitchFamily="34" charset="0"/>
                <a:cs typeface="Segoe UI" pitchFamily="34" charset="0"/>
              </a:rPr>
              <a:t>اللون الأخضر الذي يتكون على قشرة البطاطا و تحت القشرة مباشرة هو نتيجة زيادة تركيز مادة السولانين </a:t>
            </a:r>
            <a:r>
              <a:rPr lang="en-US" dirty="0" err="1" smtClean="0">
                <a:latin typeface="Segoe UI" pitchFamily="34" charset="0"/>
                <a:cs typeface="Segoe UI" pitchFamily="34" charset="0"/>
              </a:rPr>
              <a:t>solanin</a:t>
            </a:r>
            <a:r>
              <a:rPr lang="en-US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ar-LB" dirty="0" smtClean="0">
                <a:latin typeface="Segoe UI" pitchFamily="34" charset="0"/>
                <a:cs typeface="Segoe UI" pitchFamily="34" charset="0"/>
              </a:rPr>
              <a:t>و هي بجانب طعمها المر تؤكد بعض الدراسات أنها مادة مسرطنة و يجب ازالتها كليا قبل طبخ البطاطا. و لكن كيف تتشكل هذه المادة و كيف نمنع تكونها؟</a:t>
            </a:r>
            <a:endParaRPr lang="en-US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20482" name="Picture 2" descr="http://www.5odar.com/wp-content/uploads/2012/03/potat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08143">
            <a:off x="609600" y="3733800"/>
            <a:ext cx="3962399" cy="2971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LB" b="1" dirty="0" smtClean="0"/>
              <a:t>تحذير من استخدام الأواني المانعة للالتصاق مع الحرارة العالية 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endParaRPr lang="en-US" dirty="0"/>
          </a:p>
        </p:txBody>
      </p:sp>
      <p:pic>
        <p:nvPicPr>
          <p:cNvPr id="19458" name="Picture 2" descr="http://www.5odar.com/wp-content/uploads/2012/10/non-stick-pa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133600"/>
            <a:ext cx="5905500" cy="39243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LB" b="1" dirty="0" smtClean="0">
                <a:solidFill>
                  <a:schemeClr val="tx1"/>
                </a:solidFill>
                <a:cs typeface="Andalus" pitchFamily="2" charset="-78"/>
              </a:rPr>
              <a:t>كيف نقطع البصل دون دموع؟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وضع البصل في الثلاجة أو في حوض ماء بارد لمدة 15-20 دقيقة يقلل من تطاير الغاز أثناء التقطيع مما يقلل من ذرف الدموع</a:t>
            </a:r>
          </a:p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اشعال شمعة بجانب لوح التقطيع يعمل على تقليل كمية الغازات التي تؤذي العيون</a:t>
            </a:r>
          </a:p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ليس نظارات واقية و فتح النوافذ أو تشغيل المراوح يقلل من عملية تحسس العيون</a:t>
            </a:r>
          </a:p>
          <a:p>
            <a:pPr algn="r" rtl="1"/>
            <a:r>
              <a:rPr lang="ar-LB" dirty="0" smtClean="0">
                <a:latin typeface="Segoe UI" pitchFamily="34" charset="0"/>
                <a:cs typeface="Segoe UI" pitchFamily="34" charset="0"/>
              </a:rPr>
              <a:t>مضغ قطعة من الخبز اثناء التقطيع يقلل من تلك الأعراض أيضا</a:t>
            </a:r>
          </a:p>
          <a:p>
            <a:pPr algn="r" rtl="1"/>
            <a:endParaRPr lang="en-US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38200" cy="76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144</TotalTime>
  <Words>603</Words>
  <Application>Microsoft Office PowerPoint</Application>
  <PresentationFormat>On-screen Show (4:3)</PresentationFormat>
  <Paragraphs>59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Theme</vt:lpstr>
      <vt:lpstr>نصائح في سلامة الغذاء </vt:lpstr>
      <vt:lpstr>كيف نحفظ الخضار و الأعشاب الورقية طازجة لفترة أطول؟</vt:lpstr>
      <vt:lpstr>كيف نحفظ الخضار و الأعشاب الورقية طازجة لفترة أطول؟</vt:lpstr>
      <vt:lpstr>كيف تقشر رأسا من الثوم في أقل من عشر ثواني؟</vt:lpstr>
      <vt:lpstr>     </vt:lpstr>
      <vt:lpstr> </vt:lpstr>
      <vt:lpstr>كيف نمنع تكون اللون الأخضر على البطاطا؟</vt:lpstr>
      <vt:lpstr>تحذير من استخدام الأواني المانعة للالتصاق مع الحرارة العالية !</vt:lpstr>
      <vt:lpstr>كيف نقطع البصل دون دموع؟</vt:lpstr>
      <vt:lpstr>كيف نمنع التلف السريع للخضار و الفواكه؟</vt:lpstr>
      <vt:lpstr>الخضار و الفواكه المنتجة للإيثيلين</vt:lpstr>
      <vt:lpstr>الخضار و الفواكه الحساسة للإيثيلين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البيئة</dc:creator>
  <cp:lastModifiedBy>zb.ss</cp:lastModifiedBy>
  <cp:revision>14</cp:revision>
  <dcterms:created xsi:type="dcterms:W3CDTF">2012-12-12T08:20:56Z</dcterms:created>
  <dcterms:modified xsi:type="dcterms:W3CDTF">2012-12-14T10:50:39Z</dcterms:modified>
</cp:coreProperties>
</file>