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0"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12/14/2012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849562"/>
          </a:xfrm>
        </p:spPr>
        <p:txBody>
          <a:bodyPr/>
          <a:lstStyle/>
          <a:p>
            <a:pPr algn="ctr" rtl="1"/>
            <a:r>
              <a:rPr lang="ar-LB" dirty="0" smtClean="0">
                <a:cs typeface="A- Yaser 1" pitchFamily="2" charset="-78"/>
              </a:rPr>
              <a:t>التسوق الذكي</a:t>
            </a:r>
            <a:endParaRPr lang="en-US" dirty="0">
              <a:cs typeface="A- Yaser 1" pitchFamily="2" charset="-78"/>
            </a:endParaRPr>
          </a:p>
        </p:txBody>
      </p:sp>
      <p:sp>
        <p:nvSpPr>
          <p:cNvPr id="3" name="Content Placeholder 2"/>
          <p:cNvSpPr>
            <a:spLocks noGrp="1"/>
          </p:cNvSpPr>
          <p:nvPr>
            <p:ph idx="1"/>
          </p:nvPr>
        </p:nvSpPr>
        <p:spPr>
          <a:xfrm>
            <a:off x="457200" y="3657600"/>
            <a:ext cx="8229600" cy="2468563"/>
          </a:xfrm>
        </p:spPr>
        <p:txBody>
          <a:bodyPr/>
          <a:lstStyle/>
          <a:p>
            <a:pPr algn="ctr">
              <a:buNone/>
            </a:pPr>
            <a:r>
              <a:rPr lang="ar-LB" dirty="0" smtClean="0">
                <a:cs typeface="A- Amir 1" pitchFamily="2" charset="-78"/>
              </a:rPr>
              <a:t>جمعية أصدقاء البيئة</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3581400" y="4343400"/>
            <a:ext cx="1635775" cy="16002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انتبه جيداً للعروض الخاصة</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dirty="0" smtClean="0">
                <a:cs typeface="A- Amir 1" pitchFamily="2" charset="-78"/>
              </a:rPr>
              <a:t>إن أغلب العروض الخاصة للأغذية تتعلق بقرب إنتهاء صلاحية الغذاء، لذا فإن صاحب المحل يوفر عرضاً خاصاً (مثل ادفع سعر علبة وخذ علبة مجاناً) أو أن يرافق غذاء آخر مع الغذاء الذي قربت صلاحيته بالإنتهاء ويباع بسعر الغذاء نفسه وغير ذلك.  اسأل نفسك؟ هل يمكنني تناول هذا الغذاء قبل إنتهاء صلاحيته؟ فقد تقوم بشراء هذه الأغذية وتتراكم في المنزل وتفاجأ بعد فترة أن صلاحيتها قد إنتهت ولايمكنك تناولها.</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تأكد من تاريخ الصلاحية</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dirty="0" smtClean="0">
                <a:cs typeface="A- Amir 1" pitchFamily="2" charset="-78"/>
              </a:rPr>
              <a:t>يفضل دائماً شراء الأطعمة قبل فترة كبيرة من إنتهاء الصلاحية وكلما كانت فترة الصلاحية المتبقية طويلة كان ذلك أفضل.</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لا تذهب إلى مكان أخر بعد الشراء</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dirty="0" smtClean="0">
                <a:cs typeface="A- Amir 1" pitchFamily="2" charset="-78"/>
              </a:rPr>
              <a:t>للمحافظة على جودة الأغذية التي تم شراؤها وكذلك لعدم تعرضها للفساد يجب أن تذهب رأساً إلى المنزل، فبقاء الأغذية في السيارة لفترة طويلة (خاصة الأغذية المبردة والمجمدة) يعرضها للفساد وخاصة إذا كانت محفوظة في صندوق السيارة الخلفي والذي عادة مايكون الجو في حاراً مما يسهل من سرعة ذوبان الأغذية المبردة والمجمدة.</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ar-LB" dirty="0" smtClean="0">
                <a:cs typeface="A- Amir 3" pitchFamily="2" charset="-78"/>
              </a:rPr>
              <a:t>عدم الإنسياق وراء العروض الترويجية</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smtClean="0">
                <a:cs typeface="A- Amir 1" pitchFamily="2" charset="-78"/>
              </a:rPr>
              <a:t>من المهم عدم الإنسياق وراء عروض شراء الأطعمة القابلة للتلف، والتبضع منها بكميات معقولة، بما يمكن من إستهلاكها أثناء ذروة إحتفاظها بجودتها مثر عروض الخضار والفاكهة والألبان.</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ضع قائمة بالمشتريات </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dirty="0" smtClean="0">
                <a:cs typeface="A- Amir 1" pitchFamily="2" charset="-78"/>
              </a:rPr>
              <a:t>لاتعتمد على ذاكرتك عند ذهابك لشراء الأغذية، بل قم بوضع قائمة بالأغذية التي تحتاجها فعلاً، هذه القائمة قد تعدها الزوجة أو الزوجان. حدد في هذه القائمة الأغذية المهمة وتلك الأقل أهمية، فقد يضايقك الوقت نظراً لإرتباطك بموعد أخر وهنا يجب أن تشتري الأغذية المهمة أو الأساسية.</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اختر المتجر النظيف  والمرتب</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dirty="0" smtClean="0">
                <a:cs typeface="A- Amir 1" pitchFamily="2" charset="-78"/>
              </a:rPr>
              <a:t>إن نظافة المحل عامل أساسي لجودة حفظ الطعام، فبعض المحلات لاتتمتع بمستوى النظافة المطلوبة مثل نظافة الأرضية والجدران والأرفف، كما أن ترتيب الأغذية وحفظها في مكانها المناسب أمر في غاية الأهمية، فبعض المحلات تحفظ الأغذية في أماكن دافئة أو حارة مما يعرض الطعام للتلف أو الفساد. وترتيب الأغذية في الأرفف وعدم دمج أغذية مختلفة من الأمور الأخرى التي تجعلك تثق في خبرة صاحب المحل.</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اشتر الكمية التي تحتاجها</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dirty="0" smtClean="0">
                <a:cs typeface="A- Amir 1" pitchFamily="2" charset="-78"/>
              </a:rPr>
              <a:t>كثيراً مايقع بعض الأشخاص في فخ العروض الخاصة ويقوم بشراء كميات كبيرة من بعض الأغذية، دون مراعاة جودة أماكن لحفظها وتعرضها للتلف أثناء حفظها في المنزل. ولو فكرت قليلاً سوف تجد أنك قد تكون وفرت بعضاً من المال ولكنك قد تفقد كمية أكبر من الطعام عند تخزينه وبالتالي تلفها والحصيلة النهائية أنك قد فقدت أكثر من المال.</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تأكد من مكان الخضروات والفواكه</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dirty="0" smtClean="0">
                <a:cs typeface="A- Amir 1" pitchFamily="2" charset="-78"/>
              </a:rPr>
              <a:t>إسأل نفسك هل الخضروات والفواكه طازجة ولايوجد معها أخرى فاسدة أو عفنة؟ هل كل نوع من الخضروات أو الفاكهة موضوع في مكان لوحده أو أنها مخلوطة مع بعضها؟ هل مكان بيع هذه الأغذية نظيف ومكيف أم أن الأرض والأرفف متسخة والمكان مفتوح؟</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تأكد من برودة الثلاجة والبراد</a:t>
            </a:r>
            <a:endParaRPr lang="en-US" dirty="0">
              <a:cs typeface="A- Amir 3" pitchFamily="2" charset="-78"/>
            </a:endParaRPr>
          </a:p>
        </p:txBody>
      </p:sp>
      <p:sp>
        <p:nvSpPr>
          <p:cNvPr id="3" name="Content Placeholder 2"/>
          <p:cNvSpPr>
            <a:spLocks noGrp="1"/>
          </p:cNvSpPr>
          <p:nvPr>
            <p:ph idx="1"/>
          </p:nvPr>
        </p:nvSpPr>
        <p:spPr/>
        <p:txBody>
          <a:bodyPr>
            <a:normAutofit fontScale="92500" lnSpcReduction="10000"/>
          </a:bodyPr>
          <a:lstStyle/>
          <a:p>
            <a:pPr algn="r" rtl="1">
              <a:buNone/>
            </a:pPr>
            <a:r>
              <a:rPr lang="ar-LB" dirty="0" smtClean="0">
                <a:cs typeface="A- Amir 1" pitchFamily="2" charset="-78"/>
              </a:rPr>
              <a:t>من المهم أن تكون الأغذية المبردة محفوظة في درجة حرارة باردة والأغذية المجمدة محفوظة في درجة حرارة منخفظة (تحت الصفر) إن هناك العديد من المحلات تقوم برص وملء الثلاجة أو البراد بكميات كبيرة من الأغذية مما يؤدي إلى رفع درجة حرارة هذه الأجهزة وبالتالي تعرض الأغذية للتلف. حاول أن تلمس الغذاء المبرد باليد هل هو بارد جداً أو قليل البرودة أو عديم البرودة؟ إذا كان قليل البرودة فتأكد من نوع العلبة، فالعلب الكرتونية لاتعطي إحساساً كافياً بالبرودة بالرغم من أن الغذاء (مثل الحليب أو العصير) يكون بارداً من الداخل، أما علب البلاستيك فتعطي إحساساً أفضل، وأما العلب المعدنية (مثل الألمينيوم فإنها تعطي إحساساً عالياً بالبرودة).</a:t>
            </a:r>
            <a:br>
              <a:rPr lang="ar-LB" dirty="0" smtClean="0">
                <a:cs typeface="A- Amir 1" pitchFamily="2" charset="-78"/>
              </a:rPr>
            </a:br>
            <a:r>
              <a:rPr lang="ar-LB" dirty="0" smtClean="0">
                <a:cs typeface="A- Amir 1" pitchFamily="2" charset="-78"/>
              </a:rPr>
              <a:t>أما بالنسبة للأغذية المجمدة فحاول أن تضغط بإصبعك على العلبة أو الكيس فإذا وجدت إنك تضغط على مادة صلبة غير لينة فهذا يعني أن التبريد كاف، أما إذا وجدت أنك تضغط على مادة لينة قليلاً أو كثيراً فهذا يعني أن التبريد غير كاف وينصح بعدم شراء الأغذية من هذا المحل.</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ar-LB" dirty="0" smtClean="0">
                <a:cs typeface="A- Amir 3" pitchFamily="2" charset="-78"/>
              </a:rPr>
              <a:t>ابدأ بشراء الأطعمة الجافة وغير المبردة</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dirty="0" smtClean="0">
                <a:cs typeface="A- Amir 1" pitchFamily="2" charset="-78"/>
              </a:rPr>
              <a:t>لاتبدأ بشراء الأغذية المبردة أو المجمدة، بل إبدأ بشراء الأغذية الجافة كالبهارات والأرز والحبوب وغيرها، ثم قم بشراء الأغذية المعلبة، بعد ذلك إشتر الخضروات والفواكه الطازجة وفي آخر المطاف قم بشراء الأغذية المبردة (كالحليب ومنتجات الألبان) والمجمدة (كاللحوم المثلجة).</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ar-LB" dirty="0" smtClean="0">
                <a:cs typeface="A- Amir 3" pitchFamily="2" charset="-78"/>
              </a:rPr>
              <a:t>قاوم شراء الأغذية غير المكتوبة في القائمة </a:t>
            </a:r>
            <a:endParaRPr lang="en-US" dirty="0">
              <a:cs typeface="A- Amir 3" pitchFamily="2" charset="-78"/>
            </a:endParaRPr>
          </a:p>
        </p:txBody>
      </p:sp>
      <p:sp>
        <p:nvSpPr>
          <p:cNvPr id="3" name="Content Placeholder 2"/>
          <p:cNvSpPr>
            <a:spLocks noGrp="1"/>
          </p:cNvSpPr>
          <p:nvPr>
            <p:ph idx="1"/>
          </p:nvPr>
        </p:nvSpPr>
        <p:spPr/>
        <p:txBody>
          <a:bodyPr/>
          <a:lstStyle/>
          <a:p>
            <a:pPr algn="r" rtl="1">
              <a:buNone/>
            </a:pPr>
            <a:r>
              <a:rPr lang="ar-LB" dirty="0" smtClean="0">
                <a:cs typeface="A- Amir 1" pitchFamily="2" charset="-78"/>
              </a:rPr>
              <a:t>كثيراً مايجد الشخص نفسه قد اشترى أغذية عديدة لم تكن مكتوبة في قائمة الشراء التي يحملها، حاول أن تقاوم شراء هذه الأغذية غير المطلوبة، ودائماً اسأل نفسك: هل فعلاً أحتاج إلى هذا الغذاء؟ هل هذا الغذاء صحي ومفيد لأسرتي؟ هل سعر هذا الغذاء هو إضافة إلى ميزانية الطعام. </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ar-LB" dirty="0" smtClean="0">
                <a:cs typeface="A- Amir 3" pitchFamily="2" charset="-78"/>
              </a:rPr>
              <a:t>لاتذهب إلى شراء الأطعمة وأنت جائع</a:t>
            </a:r>
            <a:endParaRPr lang="en-US" dirty="0">
              <a:cs typeface="A- Amir 3" pitchFamily="2" charset="-78"/>
            </a:endParaRPr>
          </a:p>
        </p:txBody>
      </p:sp>
      <p:sp>
        <p:nvSpPr>
          <p:cNvPr id="3" name="Content Placeholder 2"/>
          <p:cNvSpPr>
            <a:spLocks noGrp="1"/>
          </p:cNvSpPr>
          <p:nvPr>
            <p:ph idx="1"/>
          </p:nvPr>
        </p:nvSpPr>
        <p:spPr/>
        <p:txBody>
          <a:bodyPr>
            <a:normAutofit/>
          </a:bodyPr>
          <a:lstStyle/>
          <a:p>
            <a:pPr algn="r" rtl="1">
              <a:buNone/>
            </a:pPr>
            <a:r>
              <a:rPr lang="ar-LB" dirty="0" smtClean="0">
                <a:cs typeface="A- Amir 1" pitchFamily="2" charset="-78"/>
              </a:rPr>
              <a:t>عندما تذهب إلى المحل لشراء الأطعمة وأنت جائع قد تجد نفسك تميل إلى شراء العديد من الأغذية الإضافية التي تحبها. وهذا يحدث كثيراً في شهر رمضان الكريم عندما يذهب الناس إلى التسوق وهم صائمون في ساعات النهار فنجدهم يشترون الكثير من الأطعمة التي لايتناولونها بعد ذلك، إذ كنت من هذه النوعية التي لاتستطيع أن تسيطر على إغراءات الطعام فحاول أن تتناول شيئاً قبل الذهاب إلى التسوق مثل تفاحة أو أي نوع من الفاكهة أو اشرب عصير فواكه أو تناول القليل من المكسرات. أما في شهر رمضان، فحاول شراء الأطعمة في الليل.</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63</TotalTime>
  <Words>782</Words>
  <Application>Microsoft Office PowerPoint</Application>
  <PresentationFormat>On-screen Show (4:3)</PresentationFormat>
  <Paragraphs>26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Flow</vt:lpstr>
      <vt:lpstr>التسوق الذكي</vt:lpstr>
      <vt:lpstr>ضع قائمة بالمشتريات </vt:lpstr>
      <vt:lpstr>اختر المتجر النظيف  والمرتب</vt:lpstr>
      <vt:lpstr>اشتر الكمية التي تحتاجها</vt:lpstr>
      <vt:lpstr>تأكد من مكان الخضروات والفواكه</vt:lpstr>
      <vt:lpstr>تأكد من برودة الثلاجة والبراد</vt:lpstr>
      <vt:lpstr>ابدأ بشراء الأطعمة الجافة وغير المبردة</vt:lpstr>
      <vt:lpstr>قاوم شراء الأغذية غير المكتوبة في القائمة </vt:lpstr>
      <vt:lpstr>لاتذهب إلى شراء الأطعمة وأنت جائع</vt:lpstr>
      <vt:lpstr>انتبه جيداً للعروض الخاصة</vt:lpstr>
      <vt:lpstr>تأكد من تاريخ الصلاحية</vt:lpstr>
      <vt:lpstr>لا تذهب إلى مكان أخر بعد الشراء</vt:lpstr>
      <vt:lpstr>عدم الإنسياق وراء العروض الترويجية</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rola fakih</dc:creator>
  <cp:lastModifiedBy>ra.fh</cp:lastModifiedBy>
  <cp:revision>15</cp:revision>
  <dcterms:created xsi:type="dcterms:W3CDTF">2006-08-16T00:00:00Z</dcterms:created>
  <dcterms:modified xsi:type="dcterms:W3CDTF">2012-12-14T13:22:48Z</dcterms:modified>
</cp:coreProperties>
</file>