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66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40E8C2-6BFB-48D6-8089-B9E6876B44EB}" type="doc">
      <dgm:prSet loTypeId="urn:microsoft.com/office/officeart/2005/8/layout/radial1" loCatId="cycle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55D45B0-1457-4D49-A16A-2A43794F92E8}">
      <dgm:prSet phldrT="[Text]"/>
      <dgm:spPr/>
      <dgm:t>
        <a:bodyPr/>
        <a:lstStyle/>
        <a:p>
          <a:r>
            <a:rPr lang="ar-LB" smtClean="0">
              <a:solidFill>
                <a:schemeClr val="tx1"/>
              </a:solidFill>
              <a:cs typeface="A- Asir 2 Normal" pitchFamily="2" charset="-78"/>
            </a:rPr>
            <a:t>البروكولي</a:t>
          </a:r>
          <a:endParaRPr lang="en-US" dirty="0">
            <a:solidFill>
              <a:schemeClr val="tx1"/>
            </a:solidFill>
            <a:cs typeface="A- Asir 2 Normal" pitchFamily="2" charset="-78"/>
          </a:endParaRPr>
        </a:p>
      </dgm:t>
    </dgm:pt>
    <dgm:pt modelId="{36B031E3-858E-4103-B67E-41BA14F8222F}" type="parTrans" cxnId="{08C74E51-0E1F-4E02-99B2-DB24ABA15959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C23717B9-967A-4A7B-A1E8-DE90662FE293}" type="sibTrans" cxnId="{08C74E51-0E1F-4E02-99B2-DB24ABA15959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6C5D7DBE-2DFF-4A9E-8D2E-F90F04199F95}">
      <dgm:prSet phldrT="[Text]"/>
      <dgm:spPr/>
      <dgm:t>
        <a:bodyPr/>
        <a:lstStyle/>
        <a:p>
          <a:r>
            <a:rPr lang="ar-LB" smtClean="0">
              <a:solidFill>
                <a:schemeClr val="tx1"/>
              </a:solidFill>
              <a:cs typeface="A- Asir 2 Normal" pitchFamily="2" charset="-78"/>
            </a:rPr>
            <a:t>الحديد</a:t>
          </a:r>
          <a:endParaRPr lang="en-US" dirty="0">
            <a:solidFill>
              <a:schemeClr val="tx1"/>
            </a:solidFill>
            <a:cs typeface="A- Asir 2 Normal" pitchFamily="2" charset="-78"/>
          </a:endParaRPr>
        </a:p>
      </dgm:t>
    </dgm:pt>
    <dgm:pt modelId="{72C22542-071F-4FAF-A341-D3CD3188DF4C}" type="parTrans" cxnId="{8A019A36-9FE9-49C7-ADD2-C0DDDC7F6CEF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14F9B5EE-427D-4144-A32E-27DC4040E024}" type="sibTrans" cxnId="{8A019A36-9FE9-49C7-ADD2-C0DDDC7F6CEF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D846E2ED-B06D-4C23-AA97-C4A53ADE4C9B}">
      <dgm:prSet phldrT="[Text]"/>
      <dgm:spPr/>
      <dgm:t>
        <a:bodyPr/>
        <a:lstStyle/>
        <a:p>
          <a:r>
            <a:rPr lang="ar-SA" smtClean="0">
              <a:solidFill>
                <a:schemeClr val="tx1"/>
              </a:solidFill>
              <a:cs typeface="A- Asir 2 Normal" pitchFamily="2" charset="-78"/>
            </a:rPr>
            <a:t>الكالسيوم </a:t>
          </a:r>
          <a:endParaRPr lang="en-US" dirty="0">
            <a:solidFill>
              <a:schemeClr val="tx1"/>
            </a:solidFill>
            <a:cs typeface="A- Asir 2 Normal" pitchFamily="2" charset="-78"/>
          </a:endParaRPr>
        </a:p>
      </dgm:t>
    </dgm:pt>
    <dgm:pt modelId="{837981F2-1AAF-4E62-A79C-B24A21DF0C05}" type="parTrans" cxnId="{AF2982AA-ED55-4F4C-9E22-46A9D12A3E44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AA517940-427F-49A5-B69E-91FC280C02CD}" type="sibTrans" cxnId="{AF2982AA-ED55-4F4C-9E22-46A9D12A3E44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824A5DF5-38B4-4D35-B4A7-D23FA9465481}">
      <dgm:prSet phldrT="[Text]"/>
      <dgm:spPr/>
      <dgm:t>
        <a:bodyPr/>
        <a:lstStyle/>
        <a:p>
          <a:r>
            <a:rPr lang="ar-SA" smtClean="0">
              <a:solidFill>
                <a:schemeClr val="tx1"/>
              </a:solidFill>
              <a:cs typeface="A- Asir 2 Normal" pitchFamily="2" charset="-78"/>
            </a:rPr>
            <a:t>حمض الفوليك </a:t>
          </a:r>
          <a:endParaRPr lang="en-US" dirty="0">
            <a:solidFill>
              <a:schemeClr val="tx1"/>
            </a:solidFill>
            <a:cs typeface="A- Asir 2 Normal" pitchFamily="2" charset="-78"/>
          </a:endParaRPr>
        </a:p>
      </dgm:t>
    </dgm:pt>
    <dgm:pt modelId="{1BE9AC32-DC67-4CE6-9237-7176BE94FFEB}" type="parTrans" cxnId="{F0B8A35B-4CC3-4481-90B8-852BB20B7D22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7837F8B9-BD33-4AC3-BC75-C41AC7FBBCAA}" type="sibTrans" cxnId="{F0B8A35B-4CC3-4481-90B8-852BB20B7D22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B3A1216F-8277-4A06-888E-AF62D5A877E1}">
      <dgm:prSet phldrT="[Text]"/>
      <dgm:spPr/>
      <dgm:t>
        <a:bodyPr/>
        <a:lstStyle/>
        <a:p>
          <a:r>
            <a:rPr lang="ar-SA" smtClean="0">
              <a:solidFill>
                <a:schemeClr val="tx1"/>
              </a:solidFill>
              <a:cs typeface="A- Asir 2 Normal" pitchFamily="2" charset="-78"/>
            </a:rPr>
            <a:t>فيتامين ج </a:t>
          </a:r>
          <a:endParaRPr lang="en-US" dirty="0">
            <a:solidFill>
              <a:schemeClr val="tx1"/>
            </a:solidFill>
            <a:cs typeface="A- Asir 2 Normal" pitchFamily="2" charset="-78"/>
          </a:endParaRPr>
        </a:p>
      </dgm:t>
    </dgm:pt>
    <dgm:pt modelId="{319564EA-D588-492B-8087-1DDC06A2F90B}" type="parTrans" cxnId="{5CAC2B4F-963C-41AB-8C81-05D13F18280B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56A416FE-17DC-4A4B-8CB1-844874CE06CA}" type="sibTrans" cxnId="{5CAC2B4F-963C-41AB-8C81-05D13F18280B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4AF6A378-BCDF-464F-9844-D4FA62C58476}">
      <dgm:prSet/>
      <dgm:spPr/>
      <dgm:t>
        <a:bodyPr/>
        <a:lstStyle/>
        <a:p>
          <a:r>
            <a:rPr lang="ar-SA" smtClean="0">
              <a:solidFill>
                <a:schemeClr val="tx1"/>
              </a:solidFill>
              <a:cs typeface="A- Asir 2 Normal" pitchFamily="2" charset="-78"/>
            </a:rPr>
            <a:t>فيتامين أ</a:t>
          </a:r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26397E44-0470-4025-952E-9E91A0878550}" type="parTrans" cxnId="{5E55E440-51AD-48DC-9EE5-E25FFF0E9A54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1201DD74-E328-44B6-8C92-33C8AC42AB7B}" type="sibTrans" cxnId="{5E55E440-51AD-48DC-9EE5-E25FFF0E9A54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F60DBF41-8C55-44DA-B15E-744E6D96B779}">
      <dgm:prSet/>
      <dgm:spPr/>
      <dgm:t>
        <a:bodyPr/>
        <a:lstStyle/>
        <a:p>
          <a:r>
            <a:rPr lang="ar-LB" dirty="0" smtClean="0">
              <a:solidFill>
                <a:schemeClr val="tx1"/>
              </a:solidFill>
              <a:cs typeface="A- Asir 2 Normal" pitchFamily="2" charset="-78"/>
            </a:rPr>
            <a:t>البروتين</a:t>
          </a:r>
          <a:endParaRPr lang="en-US" dirty="0">
            <a:solidFill>
              <a:schemeClr val="tx1"/>
            </a:solidFill>
            <a:cs typeface="A- Asir 2 Normal" pitchFamily="2" charset="-78"/>
          </a:endParaRPr>
        </a:p>
      </dgm:t>
    </dgm:pt>
    <dgm:pt modelId="{6E6AD621-776B-48A8-8D43-19774D14518F}" type="parTrans" cxnId="{49411E77-76F1-4FFC-BDFD-DA979B6BBEFC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6D54AC3B-FA0B-4C9E-BA97-102B38B1F857}" type="sibTrans" cxnId="{49411E77-76F1-4FFC-BDFD-DA979B6BBEFC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EF6FD348-7499-488A-B54E-A6BEAAD5BA51}" type="pres">
      <dgm:prSet presAssocID="{3540E8C2-6BFB-48D6-8089-B9E6876B44E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AAFCBA5-AFA0-4105-9442-B2AA8B2B95DB}" type="pres">
      <dgm:prSet presAssocID="{555D45B0-1457-4D49-A16A-2A43794F92E8}" presName="centerShape" presStyleLbl="node0" presStyleIdx="0" presStyleCnt="1"/>
      <dgm:spPr/>
      <dgm:t>
        <a:bodyPr/>
        <a:lstStyle/>
        <a:p>
          <a:endParaRPr lang="en-US"/>
        </a:p>
      </dgm:t>
    </dgm:pt>
    <dgm:pt modelId="{B230E660-C1C9-497F-A276-8CD2321A5254}" type="pres">
      <dgm:prSet presAssocID="{72C22542-071F-4FAF-A341-D3CD3188DF4C}" presName="Name9" presStyleLbl="parChTrans1D2" presStyleIdx="0" presStyleCnt="6"/>
      <dgm:spPr/>
      <dgm:t>
        <a:bodyPr/>
        <a:lstStyle/>
        <a:p>
          <a:endParaRPr lang="en-US"/>
        </a:p>
      </dgm:t>
    </dgm:pt>
    <dgm:pt modelId="{F615823F-955F-4453-88CC-86D7F7788A91}" type="pres">
      <dgm:prSet presAssocID="{72C22542-071F-4FAF-A341-D3CD3188DF4C}" presName="connTx" presStyleLbl="parChTrans1D2" presStyleIdx="0" presStyleCnt="6"/>
      <dgm:spPr/>
      <dgm:t>
        <a:bodyPr/>
        <a:lstStyle/>
        <a:p>
          <a:endParaRPr lang="en-US"/>
        </a:p>
      </dgm:t>
    </dgm:pt>
    <dgm:pt modelId="{A7861A5D-DCC6-4FC8-B558-E968655D21E0}" type="pres">
      <dgm:prSet presAssocID="{6C5D7DBE-2DFF-4A9E-8D2E-F90F04199F95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FB9C60-432C-4DE8-8FD7-63C56A49A57F}" type="pres">
      <dgm:prSet presAssocID="{6E6AD621-776B-48A8-8D43-19774D14518F}" presName="Name9" presStyleLbl="parChTrans1D2" presStyleIdx="1" presStyleCnt="6"/>
      <dgm:spPr/>
      <dgm:t>
        <a:bodyPr/>
        <a:lstStyle/>
        <a:p>
          <a:endParaRPr lang="en-US"/>
        </a:p>
      </dgm:t>
    </dgm:pt>
    <dgm:pt modelId="{1B63142B-654A-4C3A-BA2A-B1FF11C6CA75}" type="pres">
      <dgm:prSet presAssocID="{6E6AD621-776B-48A8-8D43-19774D14518F}" presName="connTx" presStyleLbl="parChTrans1D2" presStyleIdx="1" presStyleCnt="6"/>
      <dgm:spPr/>
      <dgm:t>
        <a:bodyPr/>
        <a:lstStyle/>
        <a:p>
          <a:endParaRPr lang="en-US"/>
        </a:p>
      </dgm:t>
    </dgm:pt>
    <dgm:pt modelId="{948C6D91-F8FE-4991-98B8-41960ACE923F}" type="pres">
      <dgm:prSet presAssocID="{F60DBF41-8C55-44DA-B15E-744E6D96B779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BC59C2-C287-43B4-97ED-15C98817C3C2}" type="pres">
      <dgm:prSet presAssocID="{26397E44-0470-4025-952E-9E91A0878550}" presName="Name9" presStyleLbl="parChTrans1D2" presStyleIdx="2" presStyleCnt="6"/>
      <dgm:spPr/>
      <dgm:t>
        <a:bodyPr/>
        <a:lstStyle/>
        <a:p>
          <a:endParaRPr lang="en-US"/>
        </a:p>
      </dgm:t>
    </dgm:pt>
    <dgm:pt modelId="{700AC803-41EA-4BFB-BDE6-9AB8C309182C}" type="pres">
      <dgm:prSet presAssocID="{26397E44-0470-4025-952E-9E91A0878550}" presName="connTx" presStyleLbl="parChTrans1D2" presStyleIdx="2" presStyleCnt="6"/>
      <dgm:spPr/>
      <dgm:t>
        <a:bodyPr/>
        <a:lstStyle/>
        <a:p>
          <a:endParaRPr lang="en-US"/>
        </a:p>
      </dgm:t>
    </dgm:pt>
    <dgm:pt modelId="{77CCC184-1009-4CC2-B903-782FE0C64CED}" type="pres">
      <dgm:prSet presAssocID="{4AF6A378-BCDF-464F-9844-D4FA62C58476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30B78E-2EC9-4A6D-A772-77E93FF813F8}" type="pres">
      <dgm:prSet presAssocID="{837981F2-1AAF-4E62-A79C-B24A21DF0C05}" presName="Name9" presStyleLbl="parChTrans1D2" presStyleIdx="3" presStyleCnt="6"/>
      <dgm:spPr/>
      <dgm:t>
        <a:bodyPr/>
        <a:lstStyle/>
        <a:p>
          <a:endParaRPr lang="en-US"/>
        </a:p>
      </dgm:t>
    </dgm:pt>
    <dgm:pt modelId="{DC7A323F-8831-4376-B605-CC8D7E51A3AF}" type="pres">
      <dgm:prSet presAssocID="{837981F2-1AAF-4E62-A79C-B24A21DF0C05}" presName="connTx" presStyleLbl="parChTrans1D2" presStyleIdx="3" presStyleCnt="6"/>
      <dgm:spPr/>
      <dgm:t>
        <a:bodyPr/>
        <a:lstStyle/>
        <a:p>
          <a:endParaRPr lang="en-US"/>
        </a:p>
      </dgm:t>
    </dgm:pt>
    <dgm:pt modelId="{163C7B98-7988-453B-B2A3-DF467310FC24}" type="pres">
      <dgm:prSet presAssocID="{D846E2ED-B06D-4C23-AA97-C4A53ADE4C9B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83DA9-306F-4102-A438-F7B10EAD9E13}" type="pres">
      <dgm:prSet presAssocID="{1BE9AC32-DC67-4CE6-9237-7176BE94FFEB}" presName="Name9" presStyleLbl="parChTrans1D2" presStyleIdx="4" presStyleCnt="6"/>
      <dgm:spPr/>
      <dgm:t>
        <a:bodyPr/>
        <a:lstStyle/>
        <a:p>
          <a:endParaRPr lang="en-US"/>
        </a:p>
      </dgm:t>
    </dgm:pt>
    <dgm:pt modelId="{1EB109D8-470D-4190-BF08-DE3E79F3BE62}" type="pres">
      <dgm:prSet presAssocID="{1BE9AC32-DC67-4CE6-9237-7176BE94FFEB}" presName="connTx" presStyleLbl="parChTrans1D2" presStyleIdx="4" presStyleCnt="6"/>
      <dgm:spPr/>
      <dgm:t>
        <a:bodyPr/>
        <a:lstStyle/>
        <a:p>
          <a:endParaRPr lang="en-US"/>
        </a:p>
      </dgm:t>
    </dgm:pt>
    <dgm:pt modelId="{E1AAA69F-3F36-465C-83CE-F112F8C75B78}" type="pres">
      <dgm:prSet presAssocID="{824A5DF5-38B4-4D35-B4A7-D23FA9465481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BC892C-0D31-487F-B9EC-3B5C92E1DC99}" type="pres">
      <dgm:prSet presAssocID="{319564EA-D588-492B-8087-1DDC06A2F90B}" presName="Name9" presStyleLbl="parChTrans1D2" presStyleIdx="5" presStyleCnt="6"/>
      <dgm:spPr/>
      <dgm:t>
        <a:bodyPr/>
        <a:lstStyle/>
        <a:p>
          <a:endParaRPr lang="en-US"/>
        </a:p>
      </dgm:t>
    </dgm:pt>
    <dgm:pt modelId="{1080E785-DD15-400B-980B-4E95BCDC40AF}" type="pres">
      <dgm:prSet presAssocID="{319564EA-D588-492B-8087-1DDC06A2F90B}" presName="connTx" presStyleLbl="parChTrans1D2" presStyleIdx="5" presStyleCnt="6"/>
      <dgm:spPr/>
      <dgm:t>
        <a:bodyPr/>
        <a:lstStyle/>
        <a:p>
          <a:endParaRPr lang="en-US"/>
        </a:p>
      </dgm:t>
    </dgm:pt>
    <dgm:pt modelId="{736AC6B1-2240-424C-8F26-9C37B3B92108}" type="pres">
      <dgm:prSet presAssocID="{B3A1216F-8277-4A06-888E-AF62D5A877E1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2D9B07E-E5FF-4029-9A42-24460875F252}" type="presOf" srcId="{D846E2ED-B06D-4C23-AA97-C4A53ADE4C9B}" destId="{163C7B98-7988-453B-B2A3-DF467310FC24}" srcOrd="0" destOrd="0" presId="urn:microsoft.com/office/officeart/2005/8/layout/radial1"/>
    <dgm:cxn modelId="{B44C1D3C-6762-428F-AA09-BE3FF2BD8B76}" type="presOf" srcId="{B3A1216F-8277-4A06-888E-AF62D5A877E1}" destId="{736AC6B1-2240-424C-8F26-9C37B3B92108}" srcOrd="0" destOrd="0" presId="urn:microsoft.com/office/officeart/2005/8/layout/radial1"/>
    <dgm:cxn modelId="{AF2982AA-ED55-4F4C-9E22-46A9D12A3E44}" srcId="{555D45B0-1457-4D49-A16A-2A43794F92E8}" destId="{D846E2ED-B06D-4C23-AA97-C4A53ADE4C9B}" srcOrd="3" destOrd="0" parTransId="{837981F2-1AAF-4E62-A79C-B24A21DF0C05}" sibTransId="{AA517940-427F-49A5-B69E-91FC280C02CD}"/>
    <dgm:cxn modelId="{D218ED9E-AB84-491E-94E1-D686B786EB9F}" type="presOf" srcId="{3540E8C2-6BFB-48D6-8089-B9E6876B44EB}" destId="{EF6FD348-7499-488A-B54E-A6BEAAD5BA51}" srcOrd="0" destOrd="0" presId="urn:microsoft.com/office/officeart/2005/8/layout/radial1"/>
    <dgm:cxn modelId="{DBE62AB7-1160-4E19-B4A2-F33AE6BE4F27}" type="presOf" srcId="{824A5DF5-38B4-4D35-B4A7-D23FA9465481}" destId="{E1AAA69F-3F36-465C-83CE-F112F8C75B78}" srcOrd="0" destOrd="0" presId="urn:microsoft.com/office/officeart/2005/8/layout/radial1"/>
    <dgm:cxn modelId="{5E55E440-51AD-48DC-9EE5-E25FFF0E9A54}" srcId="{555D45B0-1457-4D49-A16A-2A43794F92E8}" destId="{4AF6A378-BCDF-464F-9844-D4FA62C58476}" srcOrd="2" destOrd="0" parTransId="{26397E44-0470-4025-952E-9E91A0878550}" sibTransId="{1201DD74-E328-44B6-8C92-33C8AC42AB7B}"/>
    <dgm:cxn modelId="{8A019A36-9FE9-49C7-ADD2-C0DDDC7F6CEF}" srcId="{555D45B0-1457-4D49-A16A-2A43794F92E8}" destId="{6C5D7DBE-2DFF-4A9E-8D2E-F90F04199F95}" srcOrd="0" destOrd="0" parTransId="{72C22542-071F-4FAF-A341-D3CD3188DF4C}" sibTransId="{14F9B5EE-427D-4144-A32E-27DC4040E024}"/>
    <dgm:cxn modelId="{49411E77-76F1-4FFC-BDFD-DA979B6BBEFC}" srcId="{555D45B0-1457-4D49-A16A-2A43794F92E8}" destId="{F60DBF41-8C55-44DA-B15E-744E6D96B779}" srcOrd="1" destOrd="0" parTransId="{6E6AD621-776B-48A8-8D43-19774D14518F}" sibTransId="{6D54AC3B-FA0B-4C9E-BA97-102B38B1F857}"/>
    <dgm:cxn modelId="{6A3A6FB3-891C-4525-8B6D-B552A6BCF1A5}" type="presOf" srcId="{6C5D7DBE-2DFF-4A9E-8D2E-F90F04199F95}" destId="{A7861A5D-DCC6-4FC8-B558-E968655D21E0}" srcOrd="0" destOrd="0" presId="urn:microsoft.com/office/officeart/2005/8/layout/radial1"/>
    <dgm:cxn modelId="{5BC96C32-E14F-4E64-92C7-AA554C0FE0AD}" type="presOf" srcId="{319564EA-D588-492B-8087-1DDC06A2F90B}" destId="{1080E785-DD15-400B-980B-4E95BCDC40AF}" srcOrd="1" destOrd="0" presId="urn:microsoft.com/office/officeart/2005/8/layout/radial1"/>
    <dgm:cxn modelId="{54EAE2E9-4A9D-42F8-AE86-44B770899DB7}" type="presOf" srcId="{6E6AD621-776B-48A8-8D43-19774D14518F}" destId="{1B63142B-654A-4C3A-BA2A-B1FF11C6CA75}" srcOrd="1" destOrd="0" presId="urn:microsoft.com/office/officeart/2005/8/layout/radial1"/>
    <dgm:cxn modelId="{47159C8A-7D68-4A31-8647-02B9A934E59F}" type="presOf" srcId="{4AF6A378-BCDF-464F-9844-D4FA62C58476}" destId="{77CCC184-1009-4CC2-B903-782FE0C64CED}" srcOrd="0" destOrd="0" presId="urn:microsoft.com/office/officeart/2005/8/layout/radial1"/>
    <dgm:cxn modelId="{C3852219-5F93-4E03-9E64-4E5C8A78805A}" type="presOf" srcId="{555D45B0-1457-4D49-A16A-2A43794F92E8}" destId="{8AAFCBA5-AFA0-4105-9442-B2AA8B2B95DB}" srcOrd="0" destOrd="0" presId="urn:microsoft.com/office/officeart/2005/8/layout/radial1"/>
    <dgm:cxn modelId="{F0B8A35B-4CC3-4481-90B8-852BB20B7D22}" srcId="{555D45B0-1457-4D49-A16A-2A43794F92E8}" destId="{824A5DF5-38B4-4D35-B4A7-D23FA9465481}" srcOrd="4" destOrd="0" parTransId="{1BE9AC32-DC67-4CE6-9237-7176BE94FFEB}" sibTransId="{7837F8B9-BD33-4AC3-BC75-C41AC7FBBCAA}"/>
    <dgm:cxn modelId="{01D77319-A834-49C3-95AE-66FA342B1CB2}" type="presOf" srcId="{6E6AD621-776B-48A8-8D43-19774D14518F}" destId="{E9FB9C60-432C-4DE8-8FD7-63C56A49A57F}" srcOrd="0" destOrd="0" presId="urn:microsoft.com/office/officeart/2005/8/layout/radial1"/>
    <dgm:cxn modelId="{08C74E51-0E1F-4E02-99B2-DB24ABA15959}" srcId="{3540E8C2-6BFB-48D6-8089-B9E6876B44EB}" destId="{555D45B0-1457-4D49-A16A-2A43794F92E8}" srcOrd="0" destOrd="0" parTransId="{36B031E3-858E-4103-B67E-41BA14F8222F}" sibTransId="{C23717B9-967A-4A7B-A1E8-DE90662FE293}"/>
    <dgm:cxn modelId="{EAFE7DFE-65D0-45F0-9925-DAA2820BE132}" type="presOf" srcId="{837981F2-1AAF-4E62-A79C-B24A21DF0C05}" destId="{DC7A323F-8831-4376-B605-CC8D7E51A3AF}" srcOrd="1" destOrd="0" presId="urn:microsoft.com/office/officeart/2005/8/layout/radial1"/>
    <dgm:cxn modelId="{80ADBF2F-0B2F-4ACB-8D4B-0A4800D283BF}" type="presOf" srcId="{26397E44-0470-4025-952E-9E91A0878550}" destId="{700AC803-41EA-4BFB-BDE6-9AB8C309182C}" srcOrd="1" destOrd="0" presId="urn:microsoft.com/office/officeart/2005/8/layout/radial1"/>
    <dgm:cxn modelId="{06B9693D-6024-42D1-BEE6-820E13881119}" type="presOf" srcId="{26397E44-0470-4025-952E-9E91A0878550}" destId="{E7BC59C2-C287-43B4-97ED-15C98817C3C2}" srcOrd="0" destOrd="0" presId="urn:microsoft.com/office/officeart/2005/8/layout/radial1"/>
    <dgm:cxn modelId="{BFA7F4DD-5322-4E9D-9EF4-53F2CF70D875}" type="presOf" srcId="{72C22542-071F-4FAF-A341-D3CD3188DF4C}" destId="{B230E660-C1C9-497F-A276-8CD2321A5254}" srcOrd="0" destOrd="0" presId="urn:microsoft.com/office/officeart/2005/8/layout/radial1"/>
    <dgm:cxn modelId="{7907DD92-6AB7-4F2C-B297-7A22F7B32FE4}" type="presOf" srcId="{837981F2-1AAF-4E62-A79C-B24A21DF0C05}" destId="{1B30B78E-2EC9-4A6D-A772-77E93FF813F8}" srcOrd="0" destOrd="0" presId="urn:microsoft.com/office/officeart/2005/8/layout/radial1"/>
    <dgm:cxn modelId="{7A1A9B78-363D-43A4-B8B9-208FD1164A63}" type="presOf" srcId="{319564EA-D588-492B-8087-1DDC06A2F90B}" destId="{B6BC892C-0D31-487F-B9EC-3B5C92E1DC99}" srcOrd="0" destOrd="0" presId="urn:microsoft.com/office/officeart/2005/8/layout/radial1"/>
    <dgm:cxn modelId="{DF390566-1F8C-4BC3-AB9E-81D0104620A1}" type="presOf" srcId="{72C22542-071F-4FAF-A341-D3CD3188DF4C}" destId="{F615823F-955F-4453-88CC-86D7F7788A91}" srcOrd="1" destOrd="0" presId="urn:microsoft.com/office/officeart/2005/8/layout/radial1"/>
    <dgm:cxn modelId="{5CAC2B4F-963C-41AB-8C81-05D13F18280B}" srcId="{555D45B0-1457-4D49-A16A-2A43794F92E8}" destId="{B3A1216F-8277-4A06-888E-AF62D5A877E1}" srcOrd="5" destOrd="0" parTransId="{319564EA-D588-492B-8087-1DDC06A2F90B}" sibTransId="{56A416FE-17DC-4A4B-8CB1-844874CE06CA}"/>
    <dgm:cxn modelId="{B30FE596-8D77-4FE3-BEB9-24A557C5F7A0}" type="presOf" srcId="{1BE9AC32-DC67-4CE6-9237-7176BE94FFEB}" destId="{CD083DA9-306F-4102-A438-F7B10EAD9E13}" srcOrd="0" destOrd="0" presId="urn:microsoft.com/office/officeart/2005/8/layout/radial1"/>
    <dgm:cxn modelId="{215FA276-34CC-4436-BF80-1B292A754E17}" type="presOf" srcId="{1BE9AC32-DC67-4CE6-9237-7176BE94FFEB}" destId="{1EB109D8-470D-4190-BF08-DE3E79F3BE62}" srcOrd="1" destOrd="0" presId="urn:microsoft.com/office/officeart/2005/8/layout/radial1"/>
    <dgm:cxn modelId="{8A0A223B-0BFE-4E18-8B34-B46662796BD0}" type="presOf" srcId="{F60DBF41-8C55-44DA-B15E-744E6D96B779}" destId="{948C6D91-F8FE-4991-98B8-41960ACE923F}" srcOrd="0" destOrd="0" presId="urn:microsoft.com/office/officeart/2005/8/layout/radial1"/>
    <dgm:cxn modelId="{828D10DC-3BF5-4A22-856C-14333964AA92}" type="presParOf" srcId="{EF6FD348-7499-488A-B54E-A6BEAAD5BA51}" destId="{8AAFCBA5-AFA0-4105-9442-B2AA8B2B95DB}" srcOrd="0" destOrd="0" presId="urn:microsoft.com/office/officeart/2005/8/layout/radial1"/>
    <dgm:cxn modelId="{76E51171-4107-4DEA-9E4E-1FFE40682FE1}" type="presParOf" srcId="{EF6FD348-7499-488A-B54E-A6BEAAD5BA51}" destId="{B230E660-C1C9-497F-A276-8CD2321A5254}" srcOrd="1" destOrd="0" presId="urn:microsoft.com/office/officeart/2005/8/layout/radial1"/>
    <dgm:cxn modelId="{FCF0B07A-3D14-47E8-8B39-40478B7A2B7E}" type="presParOf" srcId="{B230E660-C1C9-497F-A276-8CD2321A5254}" destId="{F615823F-955F-4453-88CC-86D7F7788A91}" srcOrd="0" destOrd="0" presId="urn:microsoft.com/office/officeart/2005/8/layout/radial1"/>
    <dgm:cxn modelId="{2414B5B1-20CA-4FFA-8B79-73AFB1C66305}" type="presParOf" srcId="{EF6FD348-7499-488A-B54E-A6BEAAD5BA51}" destId="{A7861A5D-DCC6-4FC8-B558-E968655D21E0}" srcOrd="2" destOrd="0" presId="urn:microsoft.com/office/officeart/2005/8/layout/radial1"/>
    <dgm:cxn modelId="{42BC4DFB-3047-4435-ACA7-E62F83EFD70E}" type="presParOf" srcId="{EF6FD348-7499-488A-B54E-A6BEAAD5BA51}" destId="{E9FB9C60-432C-4DE8-8FD7-63C56A49A57F}" srcOrd="3" destOrd="0" presId="urn:microsoft.com/office/officeart/2005/8/layout/radial1"/>
    <dgm:cxn modelId="{A2CB48FE-3991-4D0B-81E3-DC78910F5DF2}" type="presParOf" srcId="{E9FB9C60-432C-4DE8-8FD7-63C56A49A57F}" destId="{1B63142B-654A-4C3A-BA2A-B1FF11C6CA75}" srcOrd="0" destOrd="0" presId="urn:microsoft.com/office/officeart/2005/8/layout/radial1"/>
    <dgm:cxn modelId="{E4683C90-6D39-4E44-822E-3352EEAF4AF9}" type="presParOf" srcId="{EF6FD348-7499-488A-B54E-A6BEAAD5BA51}" destId="{948C6D91-F8FE-4991-98B8-41960ACE923F}" srcOrd="4" destOrd="0" presId="urn:microsoft.com/office/officeart/2005/8/layout/radial1"/>
    <dgm:cxn modelId="{75AC6230-1330-427C-8B6D-A959EDD08492}" type="presParOf" srcId="{EF6FD348-7499-488A-B54E-A6BEAAD5BA51}" destId="{E7BC59C2-C287-43B4-97ED-15C98817C3C2}" srcOrd="5" destOrd="0" presId="urn:microsoft.com/office/officeart/2005/8/layout/radial1"/>
    <dgm:cxn modelId="{C90E971D-05C4-4CC6-9770-6C87BE1CF4CC}" type="presParOf" srcId="{E7BC59C2-C287-43B4-97ED-15C98817C3C2}" destId="{700AC803-41EA-4BFB-BDE6-9AB8C309182C}" srcOrd="0" destOrd="0" presId="urn:microsoft.com/office/officeart/2005/8/layout/radial1"/>
    <dgm:cxn modelId="{83096951-2AFA-49A2-9F32-C6F5668DBD54}" type="presParOf" srcId="{EF6FD348-7499-488A-B54E-A6BEAAD5BA51}" destId="{77CCC184-1009-4CC2-B903-782FE0C64CED}" srcOrd="6" destOrd="0" presId="urn:microsoft.com/office/officeart/2005/8/layout/radial1"/>
    <dgm:cxn modelId="{522CFEAC-AB53-4B6E-9CA4-7A30B4D0445A}" type="presParOf" srcId="{EF6FD348-7499-488A-B54E-A6BEAAD5BA51}" destId="{1B30B78E-2EC9-4A6D-A772-77E93FF813F8}" srcOrd="7" destOrd="0" presId="urn:microsoft.com/office/officeart/2005/8/layout/radial1"/>
    <dgm:cxn modelId="{47C4C779-A7F9-4590-8875-115823D0ED09}" type="presParOf" srcId="{1B30B78E-2EC9-4A6D-A772-77E93FF813F8}" destId="{DC7A323F-8831-4376-B605-CC8D7E51A3AF}" srcOrd="0" destOrd="0" presId="urn:microsoft.com/office/officeart/2005/8/layout/radial1"/>
    <dgm:cxn modelId="{19D66396-C7FA-4AD3-BE61-3CFA1A090750}" type="presParOf" srcId="{EF6FD348-7499-488A-B54E-A6BEAAD5BA51}" destId="{163C7B98-7988-453B-B2A3-DF467310FC24}" srcOrd="8" destOrd="0" presId="urn:microsoft.com/office/officeart/2005/8/layout/radial1"/>
    <dgm:cxn modelId="{EEFB4E3C-FC55-4A8D-AD5D-D489E84BA810}" type="presParOf" srcId="{EF6FD348-7499-488A-B54E-A6BEAAD5BA51}" destId="{CD083DA9-306F-4102-A438-F7B10EAD9E13}" srcOrd="9" destOrd="0" presId="urn:microsoft.com/office/officeart/2005/8/layout/radial1"/>
    <dgm:cxn modelId="{610FF657-261A-4AC4-A220-0A635D64F270}" type="presParOf" srcId="{CD083DA9-306F-4102-A438-F7B10EAD9E13}" destId="{1EB109D8-470D-4190-BF08-DE3E79F3BE62}" srcOrd="0" destOrd="0" presId="urn:microsoft.com/office/officeart/2005/8/layout/radial1"/>
    <dgm:cxn modelId="{0F38D91E-6D13-4A94-92C0-8684AEAE5890}" type="presParOf" srcId="{EF6FD348-7499-488A-B54E-A6BEAAD5BA51}" destId="{E1AAA69F-3F36-465C-83CE-F112F8C75B78}" srcOrd="10" destOrd="0" presId="urn:microsoft.com/office/officeart/2005/8/layout/radial1"/>
    <dgm:cxn modelId="{6C769986-C432-4867-AF6D-B5BAD9F2B40E}" type="presParOf" srcId="{EF6FD348-7499-488A-B54E-A6BEAAD5BA51}" destId="{B6BC892C-0D31-487F-B9EC-3B5C92E1DC99}" srcOrd="11" destOrd="0" presId="urn:microsoft.com/office/officeart/2005/8/layout/radial1"/>
    <dgm:cxn modelId="{880118B3-1BE3-4AF3-B454-FB8224A7E00C}" type="presParOf" srcId="{B6BC892C-0D31-487F-B9EC-3B5C92E1DC99}" destId="{1080E785-DD15-400B-980B-4E95BCDC40AF}" srcOrd="0" destOrd="0" presId="urn:microsoft.com/office/officeart/2005/8/layout/radial1"/>
    <dgm:cxn modelId="{05FF7D7C-E907-4EE7-BA64-B66477FA095F}" type="presParOf" srcId="{EF6FD348-7499-488A-B54E-A6BEAAD5BA51}" destId="{736AC6B1-2240-424C-8F26-9C37B3B92108}" srcOrd="12" destOrd="0" presId="urn:microsoft.com/office/officeart/2005/8/layout/radial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653BEF-7BC0-4F04-B538-C5381E603DC7}" type="doc">
      <dgm:prSet loTypeId="urn:microsoft.com/office/officeart/2005/8/layout/cycle3" loCatId="cycle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56F4E286-B06A-40E9-8934-12874DD77091}">
      <dgm:prSet phldrT="[Text]"/>
      <dgm:spPr/>
      <dgm:t>
        <a:bodyPr/>
        <a:lstStyle/>
        <a:p>
          <a:r>
            <a:rPr lang="ar-LB" dirty="0" smtClean="0">
              <a:cs typeface="A- Asir 2 Normal" pitchFamily="2" charset="-78"/>
            </a:rPr>
            <a:t>حمض الفوليك</a:t>
          </a:r>
          <a:endParaRPr lang="en-US" dirty="0">
            <a:cs typeface="A- Asir 2 Normal" pitchFamily="2" charset="-78"/>
          </a:endParaRPr>
        </a:p>
      </dgm:t>
    </dgm:pt>
    <dgm:pt modelId="{89433407-F7F9-4AE0-80D5-1A63E0CCCA04}" type="parTrans" cxnId="{9B6AC620-605B-407D-8BEE-A60AC3B6E1B2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A57F671A-492C-4B42-8460-FDA9E83AB907}" type="sibTrans" cxnId="{9B6AC620-605B-407D-8BEE-A60AC3B6E1B2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55BAB950-FDAA-472C-8AF7-E75C202F4561}">
      <dgm:prSet phldrT="[Text]"/>
      <dgm:spPr/>
      <dgm:t>
        <a:bodyPr/>
        <a:lstStyle/>
        <a:p>
          <a:r>
            <a:rPr lang="ar-LB" smtClean="0">
              <a:cs typeface="A- Asir 2 Normal" pitchFamily="2" charset="-78"/>
            </a:rPr>
            <a:t>الحديد</a:t>
          </a:r>
          <a:endParaRPr lang="en-US" dirty="0">
            <a:cs typeface="A- Asir 2 Normal" pitchFamily="2" charset="-78"/>
          </a:endParaRPr>
        </a:p>
      </dgm:t>
    </dgm:pt>
    <dgm:pt modelId="{F1B47DBF-3863-4CE5-8341-217980C6480B}" type="parTrans" cxnId="{1F2BA1B8-B728-4547-ADAE-EA54D13770C5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D513A5BA-1770-45DB-9B77-38980DB98B71}" type="sibTrans" cxnId="{1F2BA1B8-B728-4547-ADAE-EA54D13770C5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8BEE12B1-C295-4CE0-B5AD-4F8E09882E3F}">
      <dgm:prSet phldrT="[Text]"/>
      <dgm:spPr/>
      <dgm:t>
        <a:bodyPr/>
        <a:lstStyle/>
        <a:p>
          <a:r>
            <a:rPr lang="ar-SA" smtClean="0">
              <a:cs typeface="A- Asir 2 Normal" pitchFamily="2" charset="-78"/>
            </a:rPr>
            <a:t>فيتامين ه</a:t>
          </a:r>
          <a:endParaRPr lang="en-US" dirty="0">
            <a:cs typeface="A- Asir 2 Normal" pitchFamily="2" charset="-78"/>
          </a:endParaRPr>
        </a:p>
      </dgm:t>
    </dgm:pt>
    <dgm:pt modelId="{841C4EE7-FF2B-45F3-AC52-D0AFC22BB32D}" type="parTrans" cxnId="{6FA8D46B-0E5E-449E-9167-DC861247BBE4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7F6DF098-079E-42DC-8FC8-BA48E49EE368}" type="sibTrans" cxnId="{6FA8D46B-0E5E-449E-9167-DC861247BBE4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5607F33D-2D5B-4787-9178-AFB411F0C7E6}">
      <dgm:prSet phldrT="[Text]"/>
      <dgm:spPr/>
      <dgm:t>
        <a:bodyPr/>
        <a:lstStyle/>
        <a:p>
          <a:r>
            <a:rPr lang="ar-SA" smtClean="0">
              <a:cs typeface="A- Asir 2 Normal" pitchFamily="2" charset="-78"/>
            </a:rPr>
            <a:t>حمض الإلاجيك </a:t>
          </a:r>
          <a:endParaRPr lang="en-US" dirty="0">
            <a:cs typeface="A- Asir 2 Normal" pitchFamily="2" charset="-78"/>
          </a:endParaRPr>
        </a:p>
      </dgm:t>
    </dgm:pt>
    <dgm:pt modelId="{94AC860C-1FB0-417F-B9CF-CCAC154DD195}" type="parTrans" cxnId="{23FFD866-E011-4B02-AA00-83943C429998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2C82AF4A-80D1-454C-88CE-8924320D7164}" type="sibTrans" cxnId="{23FFD866-E011-4B02-AA00-83943C429998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726E2588-4654-4BFF-B472-7B489A865E5F}">
      <dgm:prSet phldrT="[Text]"/>
      <dgm:spPr/>
      <dgm:t>
        <a:bodyPr/>
        <a:lstStyle/>
        <a:p>
          <a:r>
            <a:rPr lang="ar-LB" smtClean="0">
              <a:cs typeface="A- Asir 2 Normal" pitchFamily="2" charset="-78"/>
            </a:rPr>
            <a:t>الكالسيوم</a:t>
          </a:r>
          <a:endParaRPr lang="en-US" dirty="0">
            <a:cs typeface="A- Asir 2 Normal" pitchFamily="2" charset="-78"/>
          </a:endParaRPr>
        </a:p>
      </dgm:t>
    </dgm:pt>
    <dgm:pt modelId="{E0B3CBD0-458A-4091-8BBC-BD9277AE84A0}" type="parTrans" cxnId="{83223543-32E6-4945-A5C9-4EE8FF5867FD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B1E44E04-F3E2-42E4-84FB-6A19FEBB8622}" type="sibTrans" cxnId="{83223543-32E6-4945-A5C9-4EE8FF5867FD}">
      <dgm:prSet/>
      <dgm:spPr/>
      <dgm:t>
        <a:bodyPr/>
        <a:lstStyle/>
        <a:p>
          <a:endParaRPr lang="en-US">
            <a:solidFill>
              <a:schemeClr val="tx1"/>
            </a:solidFill>
            <a:cs typeface="A- Asir 2 Normal" pitchFamily="2" charset="-78"/>
          </a:endParaRPr>
        </a:p>
      </dgm:t>
    </dgm:pt>
    <dgm:pt modelId="{13E514CB-2BA4-41F2-AC32-DF207B855F6A}" type="pres">
      <dgm:prSet presAssocID="{3D653BEF-7BC0-4F04-B538-C5381E603DC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66A006D-338D-4C10-9157-87B5F5F9A17B}" type="pres">
      <dgm:prSet presAssocID="{3D653BEF-7BC0-4F04-B538-C5381E603DC7}" presName="cycle" presStyleCnt="0"/>
      <dgm:spPr/>
    </dgm:pt>
    <dgm:pt modelId="{AD84AEC3-AABB-4429-A5CB-C161CC5AE888}" type="pres">
      <dgm:prSet presAssocID="{56F4E286-B06A-40E9-8934-12874DD77091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FB5DB5-28E7-42D0-AA30-C5B1AEF75752}" type="pres">
      <dgm:prSet presAssocID="{A57F671A-492C-4B42-8460-FDA9E83AB907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E79BE11D-10BA-49A1-9751-8AC61580D217}" type="pres">
      <dgm:prSet presAssocID="{55BAB950-FDAA-472C-8AF7-E75C202F4561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8B3B94-FACC-4695-BADB-590F0B4876BB}" type="pres">
      <dgm:prSet presAssocID="{8BEE12B1-C295-4CE0-B5AD-4F8E09882E3F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A26FE2-9518-4835-969D-2F8CFE05D5AF}" type="pres">
      <dgm:prSet presAssocID="{5607F33D-2D5B-4787-9178-AFB411F0C7E6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293370-DE71-4A10-83F3-35043AA90A80}" type="pres">
      <dgm:prSet presAssocID="{726E2588-4654-4BFF-B472-7B489A865E5F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C8A6E7A-FBEF-4065-8ECD-6FD33A064A82}" type="presOf" srcId="{55BAB950-FDAA-472C-8AF7-E75C202F4561}" destId="{E79BE11D-10BA-49A1-9751-8AC61580D217}" srcOrd="0" destOrd="0" presId="urn:microsoft.com/office/officeart/2005/8/layout/cycle3"/>
    <dgm:cxn modelId="{850DA7EA-B1A6-451F-9752-8DEDEFB8EA42}" type="presOf" srcId="{726E2588-4654-4BFF-B472-7B489A865E5F}" destId="{D1293370-DE71-4A10-83F3-35043AA90A80}" srcOrd="0" destOrd="0" presId="urn:microsoft.com/office/officeart/2005/8/layout/cycle3"/>
    <dgm:cxn modelId="{1F2BA1B8-B728-4547-ADAE-EA54D13770C5}" srcId="{3D653BEF-7BC0-4F04-B538-C5381E603DC7}" destId="{55BAB950-FDAA-472C-8AF7-E75C202F4561}" srcOrd="1" destOrd="0" parTransId="{F1B47DBF-3863-4CE5-8341-217980C6480B}" sibTransId="{D513A5BA-1770-45DB-9B77-38980DB98B71}"/>
    <dgm:cxn modelId="{1C9FF96B-D8CC-4D88-8935-E49FBF0274EE}" type="presOf" srcId="{3D653BEF-7BC0-4F04-B538-C5381E603DC7}" destId="{13E514CB-2BA4-41F2-AC32-DF207B855F6A}" srcOrd="0" destOrd="0" presId="urn:microsoft.com/office/officeart/2005/8/layout/cycle3"/>
    <dgm:cxn modelId="{D4516FEC-1109-4AE9-9DEE-4E6AE3D72E2B}" type="presOf" srcId="{56F4E286-B06A-40E9-8934-12874DD77091}" destId="{AD84AEC3-AABB-4429-A5CB-C161CC5AE888}" srcOrd="0" destOrd="0" presId="urn:microsoft.com/office/officeart/2005/8/layout/cycle3"/>
    <dgm:cxn modelId="{6FA8D46B-0E5E-449E-9167-DC861247BBE4}" srcId="{3D653BEF-7BC0-4F04-B538-C5381E603DC7}" destId="{8BEE12B1-C295-4CE0-B5AD-4F8E09882E3F}" srcOrd="2" destOrd="0" parTransId="{841C4EE7-FF2B-45F3-AC52-D0AFC22BB32D}" sibTransId="{7F6DF098-079E-42DC-8FC8-BA48E49EE368}"/>
    <dgm:cxn modelId="{D712283E-09C3-4720-8315-35678058CC9A}" type="presOf" srcId="{8BEE12B1-C295-4CE0-B5AD-4F8E09882E3F}" destId="{0F8B3B94-FACC-4695-BADB-590F0B4876BB}" srcOrd="0" destOrd="0" presId="urn:microsoft.com/office/officeart/2005/8/layout/cycle3"/>
    <dgm:cxn modelId="{23FFD866-E011-4B02-AA00-83943C429998}" srcId="{3D653BEF-7BC0-4F04-B538-C5381E603DC7}" destId="{5607F33D-2D5B-4787-9178-AFB411F0C7E6}" srcOrd="3" destOrd="0" parTransId="{94AC860C-1FB0-417F-B9CF-CCAC154DD195}" sibTransId="{2C82AF4A-80D1-454C-88CE-8924320D7164}"/>
    <dgm:cxn modelId="{F2CD7757-76A6-4A16-9231-D63F887EC5A6}" type="presOf" srcId="{5607F33D-2D5B-4787-9178-AFB411F0C7E6}" destId="{76A26FE2-9518-4835-969D-2F8CFE05D5AF}" srcOrd="0" destOrd="0" presId="urn:microsoft.com/office/officeart/2005/8/layout/cycle3"/>
    <dgm:cxn modelId="{9B6AC620-605B-407D-8BEE-A60AC3B6E1B2}" srcId="{3D653BEF-7BC0-4F04-B538-C5381E603DC7}" destId="{56F4E286-B06A-40E9-8934-12874DD77091}" srcOrd="0" destOrd="0" parTransId="{89433407-F7F9-4AE0-80D5-1A63E0CCCA04}" sibTransId="{A57F671A-492C-4B42-8460-FDA9E83AB907}"/>
    <dgm:cxn modelId="{83223543-32E6-4945-A5C9-4EE8FF5867FD}" srcId="{3D653BEF-7BC0-4F04-B538-C5381E603DC7}" destId="{726E2588-4654-4BFF-B472-7B489A865E5F}" srcOrd="4" destOrd="0" parTransId="{E0B3CBD0-458A-4091-8BBC-BD9277AE84A0}" sibTransId="{B1E44E04-F3E2-42E4-84FB-6A19FEBB8622}"/>
    <dgm:cxn modelId="{09175C92-54BA-438C-B02C-AA720EFC7891}" type="presOf" srcId="{A57F671A-492C-4B42-8460-FDA9E83AB907}" destId="{BDFB5DB5-28E7-42D0-AA30-C5B1AEF75752}" srcOrd="0" destOrd="0" presId="urn:microsoft.com/office/officeart/2005/8/layout/cycle3"/>
    <dgm:cxn modelId="{CFC91094-7A79-485D-962F-43B5D08B7C50}" type="presParOf" srcId="{13E514CB-2BA4-41F2-AC32-DF207B855F6A}" destId="{C66A006D-338D-4C10-9157-87B5F5F9A17B}" srcOrd="0" destOrd="0" presId="urn:microsoft.com/office/officeart/2005/8/layout/cycle3"/>
    <dgm:cxn modelId="{695872A7-6953-4DBD-9C8B-0D615E3AF0F9}" type="presParOf" srcId="{C66A006D-338D-4C10-9157-87B5F5F9A17B}" destId="{AD84AEC3-AABB-4429-A5CB-C161CC5AE888}" srcOrd="0" destOrd="0" presId="urn:microsoft.com/office/officeart/2005/8/layout/cycle3"/>
    <dgm:cxn modelId="{FB6DD527-BE74-48D1-A092-88366E07EB74}" type="presParOf" srcId="{C66A006D-338D-4C10-9157-87B5F5F9A17B}" destId="{BDFB5DB5-28E7-42D0-AA30-C5B1AEF75752}" srcOrd="1" destOrd="0" presId="urn:microsoft.com/office/officeart/2005/8/layout/cycle3"/>
    <dgm:cxn modelId="{082DDB22-FA69-4E61-8614-2D5BF6BF43A0}" type="presParOf" srcId="{C66A006D-338D-4C10-9157-87B5F5F9A17B}" destId="{E79BE11D-10BA-49A1-9751-8AC61580D217}" srcOrd="2" destOrd="0" presId="urn:microsoft.com/office/officeart/2005/8/layout/cycle3"/>
    <dgm:cxn modelId="{4DE4E64B-A8B3-4A19-AEBE-234E6F1C98DA}" type="presParOf" srcId="{C66A006D-338D-4C10-9157-87B5F5F9A17B}" destId="{0F8B3B94-FACC-4695-BADB-590F0B4876BB}" srcOrd="3" destOrd="0" presId="urn:microsoft.com/office/officeart/2005/8/layout/cycle3"/>
    <dgm:cxn modelId="{4C2AE15B-E0D7-4EC0-A6DF-864C780C6EA9}" type="presParOf" srcId="{C66A006D-338D-4C10-9157-87B5F5F9A17B}" destId="{76A26FE2-9518-4835-969D-2F8CFE05D5AF}" srcOrd="4" destOrd="0" presId="urn:microsoft.com/office/officeart/2005/8/layout/cycle3"/>
    <dgm:cxn modelId="{25903C1E-5A32-47CF-839B-E18085A709AA}" type="presParOf" srcId="{C66A006D-338D-4C10-9157-87B5F5F9A17B}" destId="{D1293370-DE71-4A10-83F3-35043AA90A80}" srcOrd="5" destOrd="0" presId="urn:microsoft.com/office/officeart/2005/8/layout/cycle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D4D097B-3EB4-40CC-9D47-E7D362B3F100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C808126-9E4B-4879-A4E6-E85694FBA33F}">
      <dgm:prSet phldrT="[Text]"/>
      <dgm:spPr/>
      <dgm:t>
        <a:bodyPr/>
        <a:lstStyle/>
        <a:p>
          <a:r>
            <a:rPr lang="ar-LB" dirty="0" smtClean="0"/>
            <a:t>حمض الفوليك</a:t>
          </a:r>
          <a:endParaRPr lang="en-US" dirty="0"/>
        </a:p>
      </dgm:t>
    </dgm:pt>
    <dgm:pt modelId="{27E36898-AE8C-4A6F-BA56-D5D9380C04B0}" type="parTrans" cxnId="{41921867-D2E1-458D-A5E1-43EEF0639A2A}">
      <dgm:prSet/>
      <dgm:spPr/>
      <dgm:t>
        <a:bodyPr/>
        <a:lstStyle/>
        <a:p>
          <a:endParaRPr lang="en-US"/>
        </a:p>
      </dgm:t>
    </dgm:pt>
    <dgm:pt modelId="{579DF7FB-398D-4B71-8707-C773853A8339}" type="sibTrans" cxnId="{41921867-D2E1-458D-A5E1-43EEF0639A2A}">
      <dgm:prSet/>
      <dgm:spPr/>
      <dgm:t>
        <a:bodyPr/>
        <a:lstStyle/>
        <a:p>
          <a:endParaRPr lang="en-US"/>
        </a:p>
      </dgm:t>
    </dgm:pt>
    <dgm:pt modelId="{B1DCEDB5-B309-4031-B8BB-B38A517F97FB}">
      <dgm:prSet phldrT="[Text]"/>
      <dgm:spPr/>
      <dgm:t>
        <a:bodyPr/>
        <a:lstStyle/>
        <a:p>
          <a:r>
            <a:rPr lang="ar-LB" dirty="0" smtClean="0"/>
            <a:t>فيتامين ج</a:t>
          </a:r>
          <a:endParaRPr lang="en-US" dirty="0"/>
        </a:p>
      </dgm:t>
    </dgm:pt>
    <dgm:pt modelId="{FF50E066-E333-4ECC-A5C8-BC0A9D27007E}" type="parTrans" cxnId="{22E7D9BE-704B-4B48-A42F-AC5A1CF8D026}">
      <dgm:prSet/>
      <dgm:spPr/>
      <dgm:t>
        <a:bodyPr/>
        <a:lstStyle/>
        <a:p>
          <a:endParaRPr lang="en-US"/>
        </a:p>
      </dgm:t>
    </dgm:pt>
    <dgm:pt modelId="{FBCFBBB3-2D41-432C-8B56-4771EB0E012A}" type="sibTrans" cxnId="{22E7D9BE-704B-4B48-A42F-AC5A1CF8D026}">
      <dgm:prSet/>
      <dgm:spPr/>
      <dgm:t>
        <a:bodyPr/>
        <a:lstStyle/>
        <a:p>
          <a:endParaRPr lang="en-US"/>
        </a:p>
      </dgm:t>
    </dgm:pt>
    <dgm:pt modelId="{00E02A7A-486B-4602-97E5-B6F1AD373F87}">
      <dgm:prSet phldrT="[Text]"/>
      <dgm:spPr/>
      <dgm:t>
        <a:bodyPr/>
        <a:lstStyle/>
        <a:p>
          <a:r>
            <a:rPr lang="ar-LB" dirty="0" smtClean="0"/>
            <a:t>فيتامين أ</a:t>
          </a:r>
          <a:endParaRPr lang="en-US" dirty="0"/>
        </a:p>
      </dgm:t>
    </dgm:pt>
    <dgm:pt modelId="{9E90D1AF-1B56-45F1-A9D1-9C118C9547AF}" type="parTrans" cxnId="{ABDBC23E-8E48-4569-9EB8-690AA78023E4}">
      <dgm:prSet/>
      <dgm:spPr/>
      <dgm:t>
        <a:bodyPr/>
        <a:lstStyle/>
        <a:p>
          <a:endParaRPr lang="en-US"/>
        </a:p>
      </dgm:t>
    </dgm:pt>
    <dgm:pt modelId="{0677641E-C700-4B8A-8E6D-4CF8E9B1BA3A}" type="sibTrans" cxnId="{ABDBC23E-8E48-4569-9EB8-690AA78023E4}">
      <dgm:prSet/>
      <dgm:spPr/>
      <dgm:t>
        <a:bodyPr/>
        <a:lstStyle/>
        <a:p>
          <a:endParaRPr lang="en-US"/>
        </a:p>
      </dgm:t>
    </dgm:pt>
    <dgm:pt modelId="{297C993F-B2F7-42E1-A78A-3CB031529A84}">
      <dgm:prSet phldrT="[Text]"/>
      <dgm:spPr/>
      <dgm:t>
        <a:bodyPr/>
        <a:lstStyle/>
        <a:p>
          <a:r>
            <a:rPr lang="ar-LB" dirty="0" smtClean="0"/>
            <a:t>اللوكبين</a:t>
          </a:r>
          <a:endParaRPr lang="en-US" dirty="0"/>
        </a:p>
      </dgm:t>
    </dgm:pt>
    <dgm:pt modelId="{74F2D1C6-EC67-4B4F-87F1-C6F51978A871}" type="parTrans" cxnId="{9BEC9DE9-1F43-458A-A1B9-38BC9B803A35}">
      <dgm:prSet/>
      <dgm:spPr/>
      <dgm:t>
        <a:bodyPr/>
        <a:lstStyle/>
        <a:p>
          <a:endParaRPr lang="en-US"/>
        </a:p>
      </dgm:t>
    </dgm:pt>
    <dgm:pt modelId="{46BCA027-12E9-4AF5-8119-9AA9C5A1B9F0}" type="sibTrans" cxnId="{9BEC9DE9-1F43-458A-A1B9-38BC9B803A35}">
      <dgm:prSet/>
      <dgm:spPr/>
      <dgm:t>
        <a:bodyPr/>
        <a:lstStyle/>
        <a:p>
          <a:endParaRPr lang="en-US"/>
        </a:p>
      </dgm:t>
    </dgm:pt>
    <dgm:pt modelId="{CF370CD7-3E64-4DF0-83ED-E478754D270D}">
      <dgm:prSet/>
      <dgm:spPr/>
      <dgm:t>
        <a:bodyPr/>
        <a:lstStyle/>
        <a:p>
          <a:r>
            <a:rPr lang="ar-LB" dirty="0" smtClean="0"/>
            <a:t>البوتاسيوم</a:t>
          </a:r>
          <a:endParaRPr lang="en-US" dirty="0"/>
        </a:p>
      </dgm:t>
    </dgm:pt>
    <dgm:pt modelId="{D7D85DB8-2504-40DA-8202-547E4EE99B3F}" type="parTrans" cxnId="{D422772D-3277-458C-A238-E48DA296B7B3}">
      <dgm:prSet/>
      <dgm:spPr/>
      <dgm:t>
        <a:bodyPr/>
        <a:lstStyle/>
        <a:p>
          <a:endParaRPr lang="en-US"/>
        </a:p>
      </dgm:t>
    </dgm:pt>
    <dgm:pt modelId="{F56AC5E2-BCA0-4A10-91FB-14D169A8C5D6}" type="sibTrans" cxnId="{D422772D-3277-458C-A238-E48DA296B7B3}">
      <dgm:prSet/>
      <dgm:spPr/>
      <dgm:t>
        <a:bodyPr/>
        <a:lstStyle/>
        <a:p>
          <a:endParaRPr lang="en-US"/>
        </a:p>
      </dgm:t>
    </dgm:pt>
    <dgm:pt modelId="{A077C4C0-BA25-4DBD-B5DD-00377EC465EB}" type="pres">
      <dgm:prSet presAssocID="{7D4D097B-3EB4-40CC-9D47-E7D362B3F10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00616E8-5D9B-4C7C-9C80-B36A2F1A6A44}" type="pres">
      <dgm:prSet presAssocID="{3C808126-9E4B-4879-A4E6-E85694FBA33F}" presName="Name5" presStyleLbl="venn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B576A6-9157-42D8-B09C-BC85E228F742}" type="pres">
      <dgm:prSet presAssocID="{579DF7FB-398D-4B71-8707-C773853A8339}" presName="space" presStyleCnt="0"/>
      <dgm:spPr/>
    </dgm:pt>
    <dgm:pt modelId="{98BBF5E2-8DE6-4345-AC9B-1831BC351A6F}" type="pres">
      <dgm:prSet presAssocID="{B1DCEDB5-B309-4031-B8BB-B38A517F97FB}" presName="Name5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C5CEB2-C98E-4A4A-844B-141182B159EA}" type="pres">
      <dgm:prSet presAssocID="{FBCFBBB3-2D41-432C-8B56-4771EB0E012A}" presName="space" presStyleCnt="0"/>
      <dgm:spPr/>
    </dgm:pt>
    <dgm:pt modelId="{A453F97B-2E8A-4B73-95ED-A90B8B1A699D}" type="pres">
      <dgm:prSet presAssocID="{00E02A7A-486B-4602-97E5-B6F1AD373F87}" presName="Name5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E91804-EE88-4F7E-AC4C-42E4E1CBEFDA}" type="pres">
      <dgm:prSet presAssocID="{0677641E-C700-4B8A-8E6D-4CF8E9B1BA3A}" presName="space" presStyleCnt="0"/>
      <dgm:spPr/>
    </dgm:pt>
    <dgm:pt modelId="{860E3E76-2873-4B8F-9D70-EF585D92AAE2}" type="pres">
      <dgm:prSet presAssocID="{297C993F-B2F7-42E1-A78A-3CB031529A84}" presName="Name5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70925C-5A08-4BCE-BF0B-4E22227C8FFE}" type="pres">
      <dgm:prSet presAssocID="{46BCA027-12E9-4AF5-8119-9AA9C5A1B9F0}" presName="space" presStyleCnt="0"/>
      <dgm:spPr/>
    </dgm:pt>
    <dgm:pt modelId="{E8849550-374B-4508-B699-EAE881078032}" type="pres">
      <dgm:prSet presAssocID="{CF370CD7-3E64-4DF0-83ED-E478754D270D}" presName="Name5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1921867-D2E1-458D-A5E1-43EEF0639A2A}" srcId="{7D4D097B-3EB4-40CC-9D47-E7D362B3F100}" destId="{3C808126-9E4B-4879-A4E6-E85694FBA33F}" srcOrd="0" destOrd="0" parTransId="{27E36898-AE8C-4A6F-BA56-D5D9380C04B0}" sibTransId="{579DF7FB-398D-4B71-8707-C773853A8339}"/>
    <dgm:cxn modelId="{02AD16BD-2345-46FB-B45D-814B0042FEE1}" type="presOf" srcId="{297C993F-B2F7-42E1-A78A-3CB031529A84}" destId="{860E3E76-2873-4B8F-9D70-EF585D92AAE2}" srcOrd="0" destOrd="0" presId="urn:microsoft.com/office/officeart/2005/8/layout/venn3"/>
    <dgm:cxn modelId="{AE086B40-633B-40A6-B22B-139D6D8B9A74}" type="presOf" srcId="{3C808126-9E4B-4879-A4E6-E85694FBA33F}" destId="{100616E8-5D9B-4C7C-9C80-B36A2F1A6A44}" srcOrd="0" destOrd="0" presId="urn:microsoft.com/office/officeart/2005/8/layout/venn3"/>
    <dgm:cxn modelId="{F8335969-E2A8-4FE3-A461-81589DBBAAD3}" type="presOf" srcId="{7D4D097B-3EB4-40CC-9D47-E7D362B3F100}" destId="{A077C4C0-BA25-4DBD-B5DD-00377EC465EB}" srcOrd="0" destOrd="0" presId="urn:microsoft.com/office/officeart/2005/8/layout/venn3"/>
    <dgm:cxn modelId="{91845117-80DA-49E7-84AD-122A2502B03A}" type="presOf" srcId="{CF370CD7-3E64-4DF0-83ED-E478754D270D}" destId="{E8849550-374B-4508-B699-EAE881078032}" srcOrd="0" destOrd="0" presId="urn:microsoft.com/office/officeart/2005/8/layout/venn3"/>
    <dgm:cxn modelId="{ABDBC23E-8E48-4569-9EB8-690AA78023E4}" srcId="{7D4D097B-3EB4-40CC-9D47-E7D362B3F100}" destId="{00E02A7A-486B-4602-97E5-B6F1AD373F87}" srcOrd="2" destOrd="0" parTransId="{9E90D1AF-1B56-45F1-A9D1-9C118C9547AF}" sibTransId="{0677641E-C700-4B8A-8E6D-4CF8E9B1BA3A}"/>
    <dgm:cxn modelId="{7A853AB0-A4E7-41B3-8336-A98DFC5697D8}" type="presOf" srcId="{B1DCEDB5-B309-4031-B8BB-B38A517F97FB}" destId="{98BBF5E2-8DE6-4345-AC9B-1831BC351A6F}" srcOrd="0" destOrd="0" presId="urn:microsoft.com/office/officeart/2005/8/layout/venn3"/>
    <dgm:cxn modelId="{D422772D-3277-458C-A238-E48DA296B7B3}" srcId="{7D4D097B-3EB4-40CC-9D47-E7D362B3F100}" destId="{CF370CD7-3E64-4DF0-83ED-E478754D270D}" srcOrd="4" destOrd="0" parTransId="{D7D85DB8-2504-40DA-8202-547E4EE99B3F}" sibTransId="{F56AC5E2-BCA0-4A10-91FB-14D169A8C5D6}"/>
    <dgm:cxn modelId="{BF42D475-69FA-4844-9598-6AC65DD91332}" type="presOf" srcId="{00E02A7A-486B-4602-97E5-B6F1AD373F87}" destId="{A453F97B-2E8A-4B73-95ED-A90B8B1A699D}" srcOrd="0" destOrd="0" presId="urn:microsoft.com/office/officeart/2005/8/layout/venn3"/>
    <dgm:cxn modelId="{22E7D9BE-704B-4B48-A42F-AC5A1CF8D026}" srcId="{7D4D097B-3EB4-40CC-9D47-E7D362B3F100}" destId="{B1DCEDB5-B309-4031-B8BB-B38A517F97FB}" srcOrd="1" destOrd="0" parTransId="{FF50E066-E333-4ECC-A5C8-BC0A9D27007E}" sibTransId="{FBCFBBB3-2D41-432C-8B56-4771EB0E012A}"/>
    <dgm:cxn modelId="{9BEC9DE9-1F43-458A-A1B9-38BC9B803A35}" srcId="{7D4D097B-3EB4-40CC-9D47-E7D362B3F100}" destId="{297C993F-B2F7-42E1-A78A-3CB031529A84}" srcOrd="3" destOrd="0" parTransId="{74F2D1C6-EC67-4B4F-87F1-C6F51978A871}" sibTransId="{46BCA027-12E9-4AF5-8119-9AA9C5A1B9F0}"/>
    <dgm:cxn modelId="{FA755E73-428E-4D9E-9D2C-299B37FE83FD}" type="presParOf" srcId="{A077C4C0-BA25-4DBD-B5DD-00377EC465EB}" destId="{100616E8-5D9B-4C7C-9C80-B36A2F1A6A44}" srcOrd="0" destOrd="0" presId="urn:microsoft.com/office/officeart/2005/8/layout/venn3"/>
    <dgm:cxn modelId="{3C9D624B-8420-473C-BB26-641F56B6A6D1}" type="presParOf" srcId="{A077C4C0-BA25-4DBD-B5DD-00377EC465EB}" destId="{ECB576A6-9157-42D8-B09C-BC85E228F742}" srcOrd="1" destOrd="0" presId="urn:microsoft.com/office/officeart/2005/8/layout/venn3"/>
    <dgm:cxn modelId="{35659458-EA44-4674-A249-6B642F6EBE6F}" type="presParOf" srcId="{A077C4C0-BA25-4DBD-B5DD-00377EC465EB}" destId="{98BBF5E2-8DE6-4345-AC9B-1831BC351A6F}" srcOrd="2" destOrd="0" presId="urn:microsoft.com/office/officeart/2005/8/layout/venn3"/>
    <dgm:cxn modelId="{6C6E60E8-283A-40F8-8433-0CF95D30C039}" type="presParOf" srcId="{A077C4C0-BA25-4DBD-B5DD-00377EC465EB}" destId="{63C5CEB2-C98E-4A4A-844B-141182B159EA}" srcOrd="3" destOrd="0" presId="urn:microsoft.com/office/officeart/2005/8/layout/venn3"/>
    <dgm:cxn modelId="{167BE666-067D-4EBD-B876-366097C5D370}" type="presParOf" srcId="{A077C4C0-BA25-4DBD-B5DD-00377EC465EB}" destId="{A453F97B-2E8A-4B73-95ED-A90B8B1A699D}" srcOrd="4" destOrd="0" presId="urn:microsoft.com/office/officeart/2005/8/layout/venn3"/>
    <dgm:cxn modelId="{6A7388F6-F5E6-4914-8EBE-AF9451E5A63F}" type="presParOf" srcId="{A077C4C0-BA25-4DBD-B5DD-00377EC465EB}" destId="{12E91804-EE88-4F7E-AC4C-42E4E1CBEFDA}" srcOrd="5" destOrd="0" presId="urn:microsoft.com/office/officeart/2005/8/layout/venn3"/>
    <dgm:cxn modelId="{1288E7C2-4161-478F-9514-9F724A4D45C8}" type="presParOf" srcId="{A077C4C0-BA25-4DBD-B5DD-00377EC465EB}" destId="{860E3E76-2873-4B8F-9D70-EF585D92AAE2}" srcOrd="6" destOrd="0" presId="urn:microsoft.com/office/officeart/2005/8/layout/venn3"/>
    <dgm:cxn modelId="{0DAEC9CA-5E6D-4834-A5F1-99C44D91C557}" type="presParOf" srcId="{A077C4C0-BA25-4DBD-B5DD-00377EC465EB}" destId="{AC70925C-5A08-4BCE-BF0B-4E22227C8FFE}" srcOrd="7" destOrd="0" presId="urn:microsoft.com/office/officeart/2005/8/layout/venn3"/>
    <dgm:cxn modelId="{4B00A083-B8F4-40B2-967B-ECFEDED7FB96}" type="presParOf" srcId="{A077C4C0-BA25-4DBD-B5DD-00377EC465EB}" destId="{E8849550-374B-4508-B699-EAE881078032}" srcOrd="8" destOrd="0" presId="urn:microsoft.com/office/officeart/2005/8/layout/venn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099593A-E8A7-43CE-A92F-7022346E2024}" type="doc">
      <dgm:prSet loTypeId="urn:microsoft.com/office/officeart/2005/8/layout/venn1" loCatId="relationship" qsTypeId="urn:microsoft.com/office/officeart/2005/8/quickstyle/simple1" qsCatId="simple" csTypeId="urn:microsoft.com/office/officeart/2005/8/colors/accent0_1" csCatId="mainScheme" phldr="1"/>
      <dgm:spPr/>
    </dgm:pt>
    <dgm:pt modelId="{E79F00E8-12DE-433B-A2E2-18CF74BED765}">
      <dgm:prSet phldrT="[Text]" custT="1"/>
      <dgm:spPr/>
      <dgm:t>
        <a:bodyPr/>
        <a:lstStyle/>
        <a:p>
          <a:r>
            <a:rPr lang="ar-SA" sz="3600" dirty="0" smtClean="0">
              <a:cs typeface="A- Asir 2 Normal" pitchFamily="2" charset="-78"/>
            </a:rPr>
            <a:t>النيجيللون</a:t>
          </a:r>
          <a:endParaRPr lang="en-US" sz="3600" dirty="0">
            <a:cs typeface="A- Asir 2 Normal" pitchFamily="2" charset="-78"/>
          </a:endParaRPr>
        </a:p>
      </dgm:t>
    </dgm:pt>
    <dgm:pt modelId="{ED461B46-50DA-4C4E-A718-FCC3062C9C03}" type="parTrans" cxnId="{26D35EEA-56F1-48DF-AE62-9442910B6385}">
      <dgm:prSet/>
      <dgm:spPr/>
      <dgm:t>
        <a:bodyPr/>
        <a:lstStyle/>
        <a:p>
          <a:endParaRPr lang="en-US" sz="3600">
            <a:cs typeface="A- Asir 2 Normal" pitchFamily="2" charset="-78"/>
          </a:endParaRPr>
        </a:p>
      </dgm:t>
    </dgm:pt>
    <dgm:pt modelId="{027327DC-C7A9-429E-9DCC-12572BFC9EF9}" type="sibTrans" cxnId="{26D35EEA-56F1-48DF-AE62-9442910B6385}">
      <dgm:prSet/>
      <dgm:spPr/>
      <dgm:t>
        <a:bodyPr/>
        <a:lstStyle/>
        <a:p>
          <a:endParaRPr lang="en-US" sz="3600">
            <a:cs typeface="A- Asir 2 Normal" pitchFamily="2" charset="-78"/>
          </a:endParaRPr>
        </a:p>
      </dgm:t>
    </dgm:pt>
    <dgm:pt modelId="{1B4C4038-682A-4076-B695-73D74062068E}">
      <dgm:prSet phldrT="[Text]" custT="1"/>
      <dgm:spPr/>
      <dgm:t>
        <a:bodyPr/>
        <a:lstStyle/>
        <a:p>
          <a:r>
            <a:rPr lang="ar-SA" sz="3600" dirty="0" smtClean="0">
              <a:cs typeface="A- Asir 2 Normal" pitchFamily="2" charset="-78"/>
            </a:rPr>
            <a:t>فيتامين ”</a:t>
          </a:r>
          <a:r>
            <a:rPr lang="ar-LB" sz="3600" dirty="0" smtClean="0">
              <a:cs typeface="A- Asir 2 Normal" pitchFamily="2" charset="-78"/>
            </a:rPr>
            <a:t>أ</a:t>
          </a:r>
          <a:r>
            <a:rPr lang="ar-SA" sz="3600" dirty="0" smtClean="0">
              <a:cs typeface="A- Asir 2 Normal" pitchFamily="2" charset="-78"/>
            </a:rPr>
            <a:t>" </a:t>
          </a:r>
          <a:endParaRPr lang="en-US" sz="3600" dirty="0">
            <a:cs typeface="A- Asir 2 Normal" pitchFamily="2" charset="-78"/>
          </a:endParaRPr>
        </a:p>
      </dgm:t>
    </dgm:pt>
    <dgm:pt modelId="{6304263E-82A6-431A-B16D-C81E7D5C0CBF}" type="parTrans" cxnId="{4468BBA3-58E9-434D-A2B2-BD93B4FD7ED6}">
      <dgm:prSet/>
      <dgm:spPr/>
      <dgm:t>
        <a:bodyPr/>
        <a:lstStyle/>
        <a:p>
          <a:endParaRPr lang="en-US" sz="3600">
            <a:cs typeface="A- Asir 2 Normal" pitchFamily="2" charset="-78"/>
          </a:endParaRPr>
        </a:p>
      </dgm:t>
    </dgm:pt>
    <dgm:pt modelId="{56E0EBDC-31B7-41A5-BF40-E751C2C8D7DD}" type="sibTrans" cxnId="{4468BBA3-58E9-434D-A2B2-BD93B4FD7ED6}">
      <dgm:prSet/>
      <dgm:spPr/>
      <dgm:t>
        <a:bodyPr/>
        <a:lstStyle/>
        <a:p>
          <a:endParaRPr lang="en-US" sz="3600">
            <a:cs typeface="A- Asir 2 Normal" pitchFamily="2" charset="-78"/>
          </a:endParaRPr>
        </a:p>
      </dgm:t>
    </dgm:pt>
    <dgm:pt modelId="{0C117176-9570-4801-8849-DDEEBD607BFD}">
      <dgm:prSet custT="1"/>
      <dgm:spPr/>
      <dgm:t>
        <a:bodyPr/>
        <a:lstStyle/>
        <a:p>
          <a:r>
            <a:rPr lang="ar-SA" sz="3600" smtClean="0">
              <a:cs typeface="A- Asir 2 Normal" pitchFamily="2" charset="-78"/>
            </a:rPr>
            <a:t>فيتامين "ج" </a:t>
          </a:r>
          <a:endParaRPr lang="en-US" sz="3600">
            <a:cs typeface="A- Asir 2 Normal" pitchFamily="2" charset="-78"/>
          </a:endParaRPr>
        </a:p>
      </dgm:t>
    </dgm:pt>
    <dgm:pt modelId="{9FFD9FC9-8509-4BCC-91B1-BFEF5F2302EB}" type="parTrans" cxnId="{6D8EC8C1-23DB-43D3-BD40-168419B24822}">
      <dgm:prSet/>
      <dgm:spPr/>
      <dgm:t>
        <a:bodyPr/>
        <a:lstStyle/>
        <a:p>
          <a:endParaRPr lang="en-US" sz="3600">
            <a:cs typeface="A- Asir 2 Normal" pitchFamily="2" charset="-78"/>
          </a:endParaRPr>
        </a:p>
      </dgm:t>
    </dgm:pt>
    <dgm:pt modelId="{403B8EFC-0EC1-4DD7-B644-5C94DA610700}" type="sibTrans" cxnId="{6D8EC8C1-23DB-43D3-BD40-168419B24822}">
      <dgm:prSet/>
      <dgm:spPr/>
      <dgm:t>
        <a:bodyPr/>
        <a:lstStyle/>
        <a:p>
          <a:endParaRPr lang="en-US" sz="3600">
            <a:cs typeface="A- Asir 2 Normal" pitchFamily="2" charset="-78"/>
          </a:endParaRPr>
        </a:p>
      </dgm:t>
    </dgm:pt>
    <dgm:pt modelId="{5CED19E0-A981-473B-AA36-347F9A8D734E}" type="pres">
      <dgm:prSet presAssocID="{C099593A-E8A7-43CE-A92F-7022346E2024}" presName="compositeShape" presStyleCnt="0">
        <dgm:presLayoutVars>
          <dgm:chMax val="7"/>
          <dgm:dir/>
          <dgm:resizeHandles val="exact"/>
        </dgm:presLayoutVars>
      </dgm:prSet>
      <dgm:spPr/>
    </dgm:pt>
    <dgm:pt modelId="{0FA3FA26-32BA-40E0-BE58-90F14867B95F}" type="pres">
      <dgm:prSet presAssocID="{E79F00E8-12DE-433B-A2E2-18CF74BED765}" presName="circ1" presStyleLbl="vennNode1" presStyleIdx="0" presStyleCnt="3"/>
      <dgm:spPr/>
      <dgm:t>
        <a:bodyPr/>
        <a:lstStyle/>
        <a:p>
          <a:endParaRPr lang="en-US"/>
        </a:p>
      </dgm:t>
    </dgm:pt>
    <dgm:pt modelId="{46DC2A42-5497-4303-803F-1BF1D8B8D461}" type="pres">
      <dgm:prSet presAssocID="{E79F00E8-12DE-433B-A2E2-18CF74BED765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CA69FE-1DD5-4231-BD89-B28FDBA71068}" type="pres">
      <dgm:prSet presAssocID="{1B4C4038-682A-4076-B695-73D74062068E}" presName="circ2" presStyleLbl="vennNode1" presStyleIdx="1" presStyleCnt="3"/>
      <dgm:spPr/>
      <dgm:t>
        <a:bodyPr/>
        <a:lstStyle/>
        <a:p>
          <a:endParaRPr lang="en-US"/>
        </a:p>
      </dgm:t>
    </dgm:pt>
    <dgm:pt modelId="{EFA1827E-D6F9-4E83-B07B-5D88207D62ED}" type="pres">
      <dgm:prSet presAssocID="{1B4C4038-682A-4076-B695-73D74062068E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CAA643-5F62-49BB-A6C8-0165D26B8E2F}" type="pres">
      <dgm:prSet presAssocID="{0C117176-9570-4801-8849-DDEEBD607BFD}" presName="circ3" presStyleLbl="vennNode1" presStyleIdx="2" presStyleCnt="3"/>
      <dgm:spPr/>
      <dgm:t>
        <a:bodyPr/>
        <a:lstStyle/>
        <a:p>
          <a:endParaRPr lang="en-US"/>
        </a:p>
      </dgm:t>
    </dgm:pt>
    <dgm:pt modelId="{AC829EA3-7BA5-4774-B59F-13618AA37097}" type="pres">
      <dgm:prSet presAssocID="{0C117176-9570-4801-8849-DDEEBD607BFD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D8EC8C1-23DB-43D3-BD40-168419B24822}" srcId="{C099593A-E8A7-43CE-A92F-7022346E2024}" destId="{0C117176-9570-4801-8849-DDEEBD607BFD}" srcOrd="2" destOrd="0" parTransId="{9FFD9FC9-8509-4BCC-91B1-BFEF5F2302EB}" sibTransId="{403B8EFC-0EC1-4DD7-B644-5C94DA610700}"/>
    <dgm:cxn modelId="{E69D3806-BA5F-4362-A01E-EE67DB9B9A49}" type="presOf" srcId="{E79F00E8-12DE-433B-A2E2-18CF74BED765}" destId="{0FA3FA26-32BA-40E0-BE58-90F14867B95F}" srcOrd="0" destOrd="0" presId="urn:microsoft.com/office/officeart/2005/8/layout/venn1"/>
    <dgm:cxn modelId="{4468BBA3-58E9-434D-A2B2-BD93B4FD7ED6}" srcId="{C099593A-E8A7-43CE-A92F-7022346E2024}" destId="{1B4C4038-682A-4076-B695-73D74062068E}" srcOrd="1" destOrd="0" parTransId="{6304263E-82A6-431A-B16D-C81E7D5C0CBF}" sibTransId="{56E0EBDC-31B7-41A5-BF40-E751C2C8D7DD}"/>
    <dgm:cxn modelId="{4A567A86-909C-4C7D-A0B5-E1CE1C464428}" type="presOf" srcId="{0C117176-9570-4801-8849-DDEEBD607BFD}" destId="{0FCAA643-5F62-49BB-A6C8-0165D26B8E2F}" srcOrd="0" destOrd="0" presId="urn:microsoft.com/office/officeart/2005/8/layout/venn1"/>
    <dgm:cxn modelId="{0E4E6116-E0FB-4CF4-9FF1-683077642890}" type="presOf" srcId="{1B4C4038-682A-4076-B695-73D74062068E}" destId="{EFA1827E-D6F9-4E83-B07B-5D88207D62ED}" srcOrd="1" destOrd="0" presId="urn:microsoft.com/office/officeart/2005/8/layout/venn1"/>
    <dgm:cxn modelId="{26D35EEA-56F1-48DF-AE62-9442910B6385}" srcId="{C099593A-E8A7-43CE-A92F-7022346E2024}" destId="{E79F00E8-12DE-433B-A2E2-18CF74BED765}" srcOrd="0" destOrd="0" parTransId="{ED461B46-50DA-4C4E-A718-FCC3062C9C03}" sibTransId="{027327DC-C7A9-429E-9DCC-12572BFC9EF9}"/>
    <dgm:cxn modelId="{FE30EFAC-0E15-40DB-934A-5EE39797051A}" type="presOf" srcId="{0C117176-9570-4801-8849-DDEEBD607BFD}" destId="{AC829EA3-7BA5-4774-B59F-13618AA37097}" srcOrd="1" destOrd="0" presId="urn:microsoft.com/office/officeart/2005/8/layout/venn1"/>
    <dgm:cxn modelId="{F37E0006-92BC-43F7-A8FD-1B114428DC59}" type="presOf" srcId="{E79F00E8-12DE-433B-A2E2-18CF74BED765}" destId="{46DC2A42-5497-4303-803F-1BF1D8B8D461}" srcOrd="1" destOrd="0" presId="urn:microsoft.com/office/officeart/2005/8/layout/venn1"/>
    <dgm:cxn modelId="{D9EA7CEF-1A33-468B-BC3D-15562B23020B}" type="presOf" srcId="{1B4C4038-682A-4076-B695-73D74062068E}" destId="{16CA69FE-1DD5-4231-BD89-B28FDBA71068}" srcOrd="0" destOrd="0" presId="urn:microsoft.com/office/officeart/2005/8/layout/venn1"/>
    <dgm:cxn modelId="{9743D8D5-05DD-4C57-9916-1BEE1092C219}" type="presOf" srcId="{C099593A-E8A7-43CE-A92F-7022346E2024}" destId="{5CED19E0-A981-473B-AA36-347F9A8D734E}" srcOrd="0" destOrd="0" presId="urn:microsoft.com/office/officeart/2005/8/layout/venn1"/>
    <dgm:cxn modelId="{A7FBDCC9-AA72-4AA8-8351-E9EA60DC37ED}" type="presParOf" srcId="{5CED19E0-A981-473B-AA36-347F9A8D734E}" destId="{0FA3FA26-32BA-40E0-BE58-90F14867B95F}" srcOrd="0" destOrd="0" presId="urn:microsoft.com/office/officeart/2005/8/layout/venn1"/>
    <dgm:cxn modelId="{93D16DC1-60A2-418F-A95F-5BA41E64A8C6}" type="presParOf" srcId="{5CED19E0-A981-473B-AA36-347F9A8D734E}" destId="{46DC2A42-5497-4303-803F-1BF1D8B8D461}" srcOrd="1" destOrd="0" presId="urn:microsoft.com/office/officeart/2005/8/layout/venn1"/>
    <dgm:cxn modelId="{6125CEFD-A1CD-408B-9A0F-0258A716FFD3}" type="presParOf" srcId="{5CED19E0-A981-473B-AA36-347F9A8D734E}" destId="{16CA69FE-1DD5-4231-BD89-B28FDBA71068}" srcOrd="2" destOrd="0" presId="urn:microsoft.com/office/officeart/2005/8/layout/venn1"/>
    <dgm:cxn modelId="{8ACE49C1-58DA-4C70-A762-131694B4C374}" type="presParOf" srcId="{5CED19E0-A981-473B-AA36-347F9A8D734E}" destId="{EFA1827E-D6F9-4E83-B07B-5D88207D62ED}" srcOrd="3" destOrd="0" presId="urn:microsoft.com/office/officeart/2005/8/layout/venn1"/>
    <dgm:cxn modelId="{C79299E2-AE35-47D4-A76C-FC1C74AFBB29}" type="presParOf" srcId="{5CED19E0-A981-473B-AA36-347F9A8D734E}" destId="{0FCAA643-5F62-49BB-A6C8-0165D26B8E2F}" srcOrd="4" destOrd="0" presId="urn:microsoft.com/office/officeart/2005/8/layout/venn1"/>
    <dgm:cxn modelId="{F02C55A2-7FA7-483A-BB86-8E6F9887ADDA}" type="presParOf" srcId="{5CED19E0-A981-473B-AA36-347F9A8D734E}" destId="{AC829EA3-7BA5-4774-B59F-13618AA37097}" srcOrd="5" destOrd="0" presId="urn:microsoft.com/office/officeart/2005/8/layout/venn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8E13137-155F-4235-96F7-CD4B6D22B844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CD55583-1FDB-4005-9E37-A3D68F475381}">
      <dgm:prSet phldrT="[Text]"/>
      <dgm:spPr/>
      <dgm:t>
        <a:bodyPr/>
        <a:lstStyle/>
        <a:p>
          <a:r>
            <a:rPr lang="ar-LB" dirty="0" smtClean="0">
              <a:cs typeface="A- Asir 2 Normal" pitchFamily="2" charset="-78"/>
            </a:rPr>
            <a:t>العنب</a:t>
          </a:r>
          <a:endParaRPr lang="en-US" dirty="0">
            <a:cs typeface="A- Asir 2 Normal" pitchFamily="2" charset="-78"/>
          </a:endParaRPr>
        </a:p>
      </dgm:t>
    </dgm:pt>
    <dgm:pt modelId="{B42C64F6-02BB-45EF-A45E-5710B51EB351}" type="parTrans" cxnId="{D092D26A-58A3-4366-AEF1-F86898AA24D1}">
      <dgm:prSet/>
      <dgm:spPr/>
      <dgm:t>
        <a:bodyPr/>
        <a:lstStyle/>
        <a:p>
          <a:endParaRPr lang="en-US">
            <a:cs typeface="A- Asir 2 Normal" pitchFamily="2" charset="-78"/>
          </a:endParaRPr>
        </a:p>
      </dgm:t>
    </dgm:pt>
    <dgm:pt modelId="{E0EBE495-8668-4758-84B0-D6C60BE5BA73}" type="sibTrans" cxnId="{D092D26A-58A3-4366-AEF1-F86898AA24D1}">
      <dgm:prSet/>
      <dgm:spPr/>
      <dgm:t>
        <a:bodyPr/>
        <a:lstStyle/>
        <a:p>
          <a:endParaRPr lang="en-US">
            <a:cs typeface="A- Asir 2 Normal" pitchFamily="2" charset="-78"/>
          </a:endParaRPr>
        </a:p>
      </dgm:t>
    </dgm:pt>
    <dgm:pt modelId="{DE74EB05-2182-4787-AB3C-8BD9F589CF0D}">
      <dgm:prSet phldrT="[Text]"/>
      <dgm:spPr/>
      <dgm:t>
        <a:bodyPr/>
        <a:lstStyle/>
        <a:p>
          <a:r>
            <a:rPr lang="ar-LB" dirty="0" smtClean="0">
              <a:cs typeface="A- Asir 2 Normal" pitchFamily="2" charset="-78"/>
            </a:rPr>
            <a:t>فيتامين أ</a:t>
          </a:r>
          <a:endParaRPr lang="en-US" dirty="0">
            <a:cs typeface="A- Asir 2 Normal" pitchFamily="2" charset="-78"/>
          </a:endParaRPr>
        </a:p>
      </dgm:t>
    </dgm:pt>
    <dgm:pt modelId="{BABE8279-F2BD-4DF7-A6BF-D3DFA258EC57}" type="parTrans" cxnId="{35DB7C3B-AA90-4295-B348-9FDFD1BE09E1}">
      <dgm:prSet/>
      <dgm:spPr/>
      <dgm:t>
        <a:bodyPr/>
        <a:lstStyle/>
        <a:p>
          <a:endParaRPr lang="en-US">
            <a:cs typeface="A- Asir 2 Normal" pitchFamily="2" charset="-78"/>
          </a:endParaRPr>
        </a:p>
      </dgm:t>
    </dgm:pt>
    <dgm:pt modelId="{0809E43B-625C-4BB4-BCDF-186585E2BFA4}" type="sibTrans" cxnId="{35DB7C3B-AA90-4295-B348-9FDFD1BE09E1}">
      <dgm:prSet/>
      <dgm:spPr/>
      <dgm:t>
        <a:bodyPr/>
        <a:lstStyle/>
        <a:p>
          <a:endParaRPr lang="en-US">
            <a:cs typeface="A- Asir 2 Normal" pitchFamily="2" charset="-78"/>
          </a:endParaRPr>
        </a:p>
      </dgm:t>
    </dgm:pt>
    <dgm:pt modelId="{3222768E-A813-4E21-9723-E36BF8616354}">
      <dgm:prSet phldrT="[Text]"/>
      <dgm:spPr/>
      <dgm:t>
        <a:bodyPr/>
        <a:lstStyle/>
        <a:p>
          <a:r>
            <a:rPr lang="ar-LB" dirty="0" smtClean="0">
              <a:cs typeface="A- Asir 2 Normal" pitchFamily="2" charset="-78"/>
            </a:rPr>
            <a:t>البوتاسيوم</a:t>
          </a:r>
          <a:endParaRPr lang="en-US" dirty="0">
            <a:cs typeface="A- Asir 2 Normal" pitchFamily="2" charset="-78"/>
          </a:endParaRPr>
        </a:p>
      </dgm:t>
    </dgm:pt>
    <dgm:pt modelId="{C9A7C12E-9AC0-4735-ABBC-18978B2807BF}" type="parTrans" cxnId="{113ED597-F16E-41C7-9565-FB68FB15B646}">
      <dgm:prSet/>
      <dgm:spPr/>
      <dgm:t>
        <a:bodyPr/>
        <a:lstStyle/>
        <a:p>
          <a:endParaRPr lang="en-US">
            <a:cs typeface="A- Asir 2 Normal" pitchFamily="2" charset="-78"/>
          </a:endParaRPr>
        </a:p>
      </dgm:t>
    </dgm:pt>
    <dgm:pt modelId="{3F6B7C10-5E8F-4232-8EE6-182FAEAE4D57}" type="sibTrans" cxnId="{113ED597-F16E-41C7-9565-FB68FB15B646}">
      <dgm:prSet/>
      <dgm:spPr/>
      <dgm:t>
        <a:bodyPr/>
        <a:lstStyle/>
        <a:p>
          <a:endParaRPr lang="en-US">
            <a:cs typeface="A- Asir 2 Normal" pitchFamily="2" charset="-78"/>
          </a:endParaRPr>
        </a:p>
      </dgm:t>
    </dgm:pt>
    <dgm:pt modelId="{59C8E027-6E63-42C1-92F1-600DA56B0E7D}">
      <dgm:prSet phldrT="[Text]"/>
      <dgm:spPr/>
      <dgm:t>
        <a:bodyPr/>
        <a:lstStyle/>
        <a:p>
          <a:r>
            <a:rPr lang="ar-LB" dirty="0" smtClean="0">
              <a:cs typeface="A- Asir 2 Normal" pitchFamily="2" charset="-78"/>
            </a:rPr>
            <a:t>فيتامين ج</a:t>
          </a:r>
          <a:endParaRPr lang="en-US" dirty="0">
            <a:cs typeface="A- Asir 2 Normal" pitchFamily="2" charset="-78"/>
          </a:endParaRPr>
        </a:p>
      </dgm:t>
    </dgm:pt>
    <dgm:pt modelId="{7F82BCE9-267C-4DCD-9DB2-57FC0004E66B}" type="parTrans" cxnId="{4E8AF74B-32E4-4FD0-ACE4-54E5E2CEBD75}">
      <dgm:prSet/>
      <dgm:spPr/>
      <dgm:t>
        <a:bodyPr/>
        <a:lstStyle/>
        <a:p>
          <a:endParaRPr lang="en-US">
            <a:cs typeface="A- Asir 2 Normal" pitchFamily="2" charset="-78"/>
          </a:endParaRPr>
        </a:p>
      </dgm:t>
    </dgm:pt>
    <dgm:pt modelId="{FC75FA7F-0AA5-4F27-9BBB-102EC647FA23}" type="sibTrans" cxnId="{4E8AF74B-32E4-4FD0-ACE4-54E5E2CEBD75}">
      <dgm:prSet/>
      <dgm:spPr/>
      <dgm:t>
        <a:bodyPr/>
        <a:lstStyle/>
        <a:p>
          <a:endParaRPr lang="en-US">
            <a:cs typeface="A- Asir 2 Normal" pitchFamily="2" charset="-78"/>
          </a:endParaRPr>
        </a:p>
      </dgm:t>
    </dgm:pt>
    <dgm:pt modelId="{66587942-7538-4113-9FE4-FC42744A3184}" type="pres">
      <dgm:prSet presAssocID="{78E13137-155F-4235-96F7-CD4B6D22B84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B0A34C-F9A6-4A0C-A449-831C5BCE95B1}" type="pres">
      <dgm:prSet presAssocID="{78E13137-155F-4235-96F7-CD4B6D22B844}" presName="radial" presStyleCnt="0">
        <dgm:presLayoutVars>
          <dgm:animLvl val="ctr"/>
        </dgm:presLayoutVars>
      </dgm:prSet>
      <dgm:spPr/>
    </dgm:pt>
    <dgm:pt modelId="{B79C2C01-FB26-4BB1-A18E-184BF00A4D42}" type="pres">
      <dgm:prSet presAssocID="{3CD55583-1FDB-4005-9E37-A3D68F475381}" presName="centerShape" presStyleLbl="vennNode1" presStyleIdx="0" presStyleCnt="4"/>
      <dgm:spPr/>
      <dgm:t>
        <a:bodyPr/>
        <a:lstStyle/>
        <a:p>
          <a:endParaRPr lang="en-US"/>
        </a:p>
      </dgm:t>
    </dgm:pt>
    <dgm:pt modelId="{07FAD05F-A8CB-4AF1-A232-2D5BF6034F09}" type="pres">
      <dgm:prSet presAssocID="{DE74EB05-2182-4787-AB3C-8BD9F589CF0D}" presName="node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FD5EB3-75DB-4AB6-AFAB-D24A2D11E413}" type="pres">
      <dgm:prSet presAssocID="{3222768E-A813-4E21-9723-E36BF8616354}" presName="node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527791-13AF-4907-8F11-0CE23B13BC39}" type="pres">
      <dgm:prSet presAssocID="{59C8E027-6E63-42C1-92F1-600DA56B0E7D}" presName="node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E8AF74B-32E4-4FD0-ACE4-54E5E2CEBD75}" srcId="{3CD55583-1FDB-4005-9E37-A3D68F475381}" destId="{59C8E027-6E63-42C1-92F1-600DA56B0E7D}" srcOrd="2" destOrd="0" parTransId="{7F82BCE9-267C-4DCD-9DB2-57FC0004E66B}" sibTransId="{FC75FA7F-0AA5-4F27-9BBB-102EC647FA23}"/>
    <dgm:cxn modelId="{7DA0248B-2B1C-460F-A744-EA8FD2BA1B2B}" type="presOf" srcId="{59C8E027-6E63-42C1-92F1-600DA56B0E7D}" destId="{69527791-13AF-4907-8F11-0CE23B13BC39}" srcOrd="0" destOrd="0" presId="urn:microsoft.com/office/officeart/2005/8/layout/radial3"/>
    <dgm:cxn modelId="{04DE0DB8-2AC3-4322-8F72-322EDAA373EE}" type="presOf" srcId="{DE74EB05-2182-4787-AB3C-8BD9F589CF0D}" destId="{07FAD05F-A8CB-4AF1-A232-2D5BF6034F09}" srcOrd="0" destOrd="0" presId="urn:microsoft.com/office/officeart/2005/8/layout/radial3"/>
    <dgm:cxn modelId="{D092D26A-58A3-4366-AEF1-F86898AA24D1}" srcId="{78E13137-155F-4235-96F7-CD4B6D22B844}" destId="{3CD55583-1FDB-4005-9E37-A3D68F475381}" srcOrd="0" destOrd="0" parTransId="{B42C64F6-02BB-45EF-A45E-5710B51EB351}" sibTransId="{E0EBE495-8668-4758-84B0-D6C60BE5BA73}"/>
    <dgm:cxn modelId="{3D0D7523-19C6-4A47-8485-CDD455751C42}" type="presOf" srcId="{3222768E-A813-4E21-9723-E36BF8616354}" destId="{83FD5EB3-75DB-4AB6-AFAB-D24A2D11E413}" srcOrd="0" destOrd="0" presId="urn:microsoft.com/office/officeart/2005/8/layout/radial3"/>
    <dgm:cxn modelId="{113ED597-F16E-41C7-9565-FB68FB15B646}" srcId="{3CD55583-1FDB-4005-9E37-A3D68F475381}" destId="{3222768E-A813-4E21-9723-E36BF8616354}" srcOrd="1" destOrd="0" parTransId="{C9A7C12E-9AC0-4735-ABBC-18978B2807BF}" sibTransId="{3F6B7C10-5E8F-4232-8EE6-182FAEAE4D57}"/>
    <dgm:cxn modelId="{71FEB1DB-6D93-4EE5-9C3D-0D48FFE7BDFD}" type="presOf" srcId="{3CD55583-1FDB-4005-9E37-A3D68F475381}" destId="{B79C2C01-FB26-4BB1-A18E-184BF00A4D42}" srcOrd="0" destOrd="0" presId="urn:microsoft.com/office/officeart/2005/8/layout/radial3"/>
    <dgm:cxn modelId="{35DB7C3B-AA90-4295-B348-9FDFD1BE09E1}" srcId="{3CD55583-1FDB-4005-9E37-A3D68F475381}" destId="{DE74EB05-2182-4787-AB3C-8BD9F589CF0D}" srcOrd="0" destOrd="0" parTransId="{BABE8279-F2BD-4DF7-A6BF-D3DFA258EC57}" sibTransId="{0809E43B-625C-4BB4-BCDF-186585E2BFA4}"/>
    <dgm:cxn modelId="{3D270ADE-2D52-4A52-B7A3-4FA92F2B69AA}" type="presOf" srcId="{78E13137-155F-4235-96F7-CD4B6D22B844}" destId="{66587942-7538-4113-9FE4-FC42744A3184}" srcOrd="0" destOrd="0" presId="urn:microsoft.com/office/officeart/2005/8/layout/radial3"/>
    <dgm:cxn modelId="{B9999589-67E8-4828-9DFE-C15009AF8983}" type="presParOf" srcId="{66587942-7538-4113-9FE4-FC42744A3184}" destId="{B6B0A34C-F9A6-4A0C-A449-831C5BCE95B1}" srcOrd="0" destOrd="0" presId="urn:microsoft.com/office/officeart/2005/8/layout/radial3"/>
    <dgm:cxn modelId="{48AB929A-75F2-4991-A26E-A15ADF508E9F}" type="presParOf" srcId="{B6B0A34C-F9A6-4A0C-A449-831C5BCE95B1}" destId="{B79C2C01-FB26-4BB1-A18E-184BF00A4D42}" srcOrd="0" destOrd="0" presId="urn:microsoft.com/office/officeart/2005/8/layout/radial3"/>
    <dgm:cxn modelId="{572FB253-7BCE-4D5A-9533-79186D5D7159}" type="presParOf" srcId="{B6B0A34C-F9A6-4A0C-A449-831C5BCE95B1}" destId="{07FAD05F-A8CB-4AF1-A232-2D5BF6034F09}" srcOrd="1" destOrd="0" presId="urn:microsoft.com/office/officeart/2005/8/layout/radial3"/>
    <dgm:cxn modelId="{F5DCD70F-E68E-4F98-AD71-16800E0DE305}" type="presParOf" srcId="{B6B0A34C-F9A6-4A0C-A449-831C5BCE95B1}" destId="{83FD5EB3-75DB-4AB6-AFAB-D24A2D11E413}" srcOrd="2" destOrd="0" presId="urn:microsoft.com/office/officeart/2005/8/layout/radial3"/>
    <dgm:cxn modelId="{0BB076FE-3D81-4CC1-905B-D58FEBC3985E}" type="presParOf" srcId="{B6B0A34C-F9A6-4A0C-A449-831C5BCE95B1}" destId="{69527791-13AF-4907-8F11-0CE23B13BC39}" srcOrd="3" destOrd="0" presId="urn:microsoft.com/office/officeart/2005/8/layout/radial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72A3083-7C85-4E38-8299-7626885831D5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B9F7BE4-E3AE-41DB-B1DD-7680356682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A3083-7C85-4E38-8299-7626885831D5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9F7BE4-E3AE-41DB-B1DD-7680356682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A3083-7C85-4E38-8299-7626885831D5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9F7BE4-E3AE-41DB-B1DD-7680356682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A3083-7C85-4E38-8299-7626885831D5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9F7BE4-E3AE-41DB-B1DD-7680356682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A3083-7C85-4E38-8299-7626885831D5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9F7BE4-E3AE-41DB-B1DD-7680356682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A3083-7C85-4E38-8299-7626885831D5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9F7BE4-E3AE-41DB-B1DD-7680356682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A3083-7C85-4E38-8299-7626885831D5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9F7BE4-E3AE-41DB-B1DD-7680356682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A3083-7C85-4E38-8299-7626885831D5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9F7BE4-E3AE-41DB-B1DD-7680356682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A3083-7C85-4E38-8299-7626885831D5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9F7BE4-E3AE-41DB-B1DD-7680356682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72A3083-7C85-4E38-8299-7626885831D5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9F7BE4-E3AE-41DB-B1DD-7680356682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72A3083-7C85-4E38-8299-7626885831D5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B9F7BE4-E3AE-41DB-B1DD-7680356682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72A3083-7C85-4E38-8299-7626885831D5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B9F7BE4-E3AE-41DB-B1DD-7680356682C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609600"/>
            <a:ext cx="7772400" cy="1372561"/>
          </a:xfrm>
        </p:spPr>
        <p:txBody>
          <a:bodyPr/>
          <a:lstStyle/>
          <a:p>
            <a:pPr algn="ctr"/>
            <a:r>
              <a:rPr lang="ar-LB" dirty="0" smtClean="0"/>
              <a:t>مضادات الأكسدة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4572000"/>
            <a:ext cx="3276600" cy="467911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ar-LB" dirty="0" smtClean="0"/>
              <a:t>جمعية أصدقاء البيئة </a:t>
            </a:r>
            <a:endParaRPr lang="en-US" dirty="0"/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2438400"/>
            <a:ext cx="1741102" cy="1752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838200" cy="838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rtl="1">
              <a:buNone/>
            </a:pPr>
            <a:endParaRPr lang="ar-LB" dirty="0" smtClean="0"/>
          </a:p>
          <a:p>
            <a:pPr algn="ctr" rtl="1">
              <a:buNone/>
            </a:pPr>
            <a:endParaRPr lang="ar-LB" dirty="0" smtClean="0"/>
          </a:p>
          <a:p>
            <a:pPr algn="ctr" rtl="1">
              <a:buNone/>
            </a:pPr>
            <a:r>
              <a:rPr lang="ar-LB" sz="6600" dirty="0" smtClean="0">
                <a:solidFill>
                  <a:schemeClr val="accent3">
                    <a:lumMod val="75000"/>
                  </a:schemeClr>
                </a:solidFill>
                <a:cs typeface="A- Yaser 1" pitchFamily="2" charset="-78"/>
              </a:rPr>
              <a:t>الجزر</a:t>
            </a:r>
            <a:endParaRPr lang="en-US" sz="6600" dirty="0">
              <a:solidFill>
                <a:schemeClr val="accent3">
                  <a:lumMod val="75000"/>
                </a:schemeClr>
              </a:solidFill>
              <a:cs typeface="A- Yaser 1" pitchFamily="2" charset="-78"/>
            </a:endParaRPr>
          </a:p>
        </p:txBody>
      </p:sp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38200" cy="838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397691"/>
          </a:xfrm>
        </p:spPr>
        <p:txBody>
          <a:bodyPr>
            <a:normAutofit/>
          </a:bodyPr>
          <a:lstStyle/>
          <a:p>
            <a:pPr algn="r" rtl="1">
              <a:buNone/>
            </a:pPr>
            <a:endParaRPr lang="en-US" sz="4400" dirty="0" smtClean="0">
              <a:solidFill>
                <a:schemeClr val="tx2">
                  <a:lumMod val="50000"/>
                </a:schemeClr>
              </a:solidFill>
              <a:cs typeface="A- Asir 2 Normal" pitchFamily="2" charset="-78"/>
            </a:endParaRPr>
          </a:p>
          <a:p>
            <a:pPr algn="r" rtl="1">
              <a:buNone/>
            </a:pPr>
            <a:endParaRPr lang="en-US" sz="4400" dirty="0" smtClean="0">
              <a:solidFill>
                <a:schemeClr val="tx2">
                  <a:lumMod val="50000"/>
                </a:schemeClr>
              </a:solidFill>
              <a:cs typeface="A- Asir 2 Normal" pitchFamily="2" charset="-78"/>
            </a:endParaRPr>
          </a:p>
          <a:p>
            <a:pPr algn="r" rtl="1">
              <a:buNone/>
            </a:pPr>
            <a:endParaRPr lang="en-US" sz="4400" dirty="0" smtClean="0">
              <a:solidFill>
                <a:schemeClr val="tx2">
                  <a:lumMod val="50000"/>
                </a:schemeClr>
              </a:solidFill>
              <a:cs typeface="A- Asir 2 Normal" pitchFamily="2" charset="-78"/>
            </a:endParaRPr>
          </a:p>
          <a:p>
            <a:pPr algn="ctr" rtl="1">
              <a:buNone/>
            </a:pPr>
            <a:r>
              <a:rPr lang="ar-LB" sz="4400" b="1" dirty="0" smtClean="0">
                <a:solidFill>
                  <a:schemeClr val="tx2">
                    <a:lumMod val="50000"/>
                  </a:schemeClr>
                </a:solidFill>
                <a:cs typeface="A- Asir 2 Normal" pitchFamily="2" charset="-78"/>
              </a:rPr>
              <a:t>ما الفرق بين الملفوف الأبيض والأحمر؟</a:t>
            </a:r>
            <a:endParaRPr lang="en-US" sz="4400" dirty="0" smtClean="0">
              <a:solidFill>
                <a:schemeClr val="tx2">
                  <a:lumMod val="50000"/>
                </a:schemeClr>
              </a:solidFill>
              <a:cs typeface="A- Asir 2 Normal" pitchFamily="2" charset="-78"/>
            </a:endParaRPr>
          </a:p>
          <a:p>
            <a:pPr algn="ctr" rtl="1">
              <a:buNone/>
            </a:pPr>
            <a:endParaRPr lang="en-US" sz="4400" dirty="0">
              <a:solidFill>
                <a:schemeClr val="tx2">
                  <a:lumMod val="50000"/>
                </a:schemeClr>
              </a:solidFill>
              <a:cs typeface="A- Asir 2 Normal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38200" cy="838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ar-LB" dirty="0" smtClean="0">
                <a:cs typeface="A- Yaser 1" pitchFamily="2" charset="-78"/>
              </a:rPr>
              <a:t>البروكولي</a:t>
            </a:r>
            <a:endParaRPr lang="en-US" dirty="0">
              <a:cs typeface="A- Yaser 1" pitchFamily="2" charset="-78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914400" y="1397000"/>
          <a:ext cx="8001000" cy="4546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152400"/>
            <a:ext cx="838200" cy="838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ar-LB" dirty="0" smtClean="0">
                <a:cs typeface="A- Yaser 1" pitchFamily="2" charset="-78"/>
              </a:rPr>
              <a:t>التوت الأسود</a:t>
            </a:r>
            <a:endParaRPr lang="en-US" dirty="0">
              <a:cs typeface="A- Yaser 1" pitchFamily="2" charset="-78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524000" y="16764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152400"/>
            <a:ext cx="838200" cy="838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ar-LB" dirty="0" smtClean="0">
                <a:cs typeface="A- Asir 2 Normal" pitchFamily="2" charset="-78"/>
              </a:rPr>
              <a:t>البندورة</a:t>
            </a:r>
            <a:endParaRPr lang="en-US" dirty="0">
              <a:cs typeface="A- Asir 2 Normal" pitchFamily="2" charset="-78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152400"/>
            <a:ext cx="838200" cy="838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ar-LB" dirty="0" smtClean="0">
                <a:solidFill>
                  <a:schemeClr val="tx1"/>
                </a:solidFill>
                <a:cs typeface="A- Asir 2 Normal" pitchFamily="2" charset="-78"/>
              </a:rPr>
              <a:t>حبة البركة</a:t>
            </a:r>
            <a:endParaRPr lang="en-US" dirty="0">
              <a:solidFill>
                <a:schemeClr val="tx1"/>
              </a:solidFill>
              <a:cs typeface="A- Asir 2 Normal" pitchFamily="2" charset="-78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152400"/>
            <a:ext cx="838200" cy="838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ar-LB" sz="5400" dirty="0" smtClean="0">
                <a:solidFill>
                  <a:schemeClr val="accent5">
                    <a:lumMod val="50000"/>
                  </a:schemeClr>
                </a:solidFill>
                <a:cs typeface="A- Asir 2 Normal" pitchFamily="2" charset="-78"/>
              </a:rPr>
              <a:t>العنب</a:t>
            </a:r>
            <a:endParaRPr lang="en-US" sz="5400" dirty="0">
              <a:solidFill>
                <a:schemeClr val="accent5">
                  <a:lumMod val="50000"/>
                </a:schemeClr>
              </a:solidFill>
              <a:cs typeface="A- Asir 2 Normal" pitchFamily="2" charset="-78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152400"/>
            <a:ext cx="838200" cy="838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59362"/>
          </a:xfrm>
        </p:spPr>
        <p:txBody>
          <a:bodyPr>
            <a:normAutofit/>
          </a:bodyPr>
          <a:lstStyle/>
          <a:p>
            <a:pPr algn="ctr" rtl="1"/>
            <a:r>
              <a:rPr lang="ar-LB" sz="8000" dirty="0" smtClean="0">
                <a:solidFill>
                  <a:srgbClr val="669900"/>
                </a:solidFill>
                <a:cs typeface="A- Yaser 1" pitchFamily="2" charset="-78"/>
              </a:rPr>
              <a:t>زيت الزيتون</a:t>
            </a:r>
            <a:endParaRPr lang="en-US" sz="8000" dirty="0">
              <a:solidFill>
                <a:srgbClr val="669900"/>
              </a:solidFill>
              <a:cs typeface="A- Yase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38200" cy="838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35562"/>
          </a:xfrm>
        </p:spPr>
        <p:txBody>
          <a:bodyPr>
            <a:normAutofit/>
          </a:bodyPr>
          <a:lstStyle/>
          <a:p>
            <a:pPr algn="ctr" rtl="1"/>
            <a:r>
              <a:rPr lang="ar-LB" sz="7200" dirty="0" smtClean="0">
                <a:solidFill>
                  <a:srgbClr val="CC0000"/>
                </a:solidFill>
                <a:cs typeface="A- Yaser 1" pitchFamily="2" charset="-78"/>
              </a:rPr>
              <a:t>الرمان</a:t>
            </a:r>
            <a:endParaRPr lang="en-US" sz="7200" dirty="0">
              <a:solidFill>
                <a:srgbClr val="CC0000"/>
              </a:solidFill>
              <a:cs typeface="A- Yase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38200" cy="838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149</TotalTime>
  <Words>64</Words>
  <Application>Microsoft Office PowerPoint</Application>
  <PresentationFormat>On-screen Show (4:3)</PresentationFormat>
  <Paragraphs>40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Concourse</vt:lpstr>
      <vt:lpstr>مضادات الأكسدة </vt:lpstr>
      <vt:lpstr>Slide 2</vt:lpstr>
      <vt:lpstr>البروكولي</vt:lpstr>
      <vt:lpstr>التوت الأسود</vt:lpstr>
      <vt:lpstr>البندورة</vt:lpstr>
      <vt:lpstr>حبة البركة</vt:lpstr>
      <vt:lpstr>العنب</vt:lpstr>
      <vt:lpstr>زيت الزيتون</vt:lpstr>
      <vt:lpstr>الرمان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ra.fh</dc:creator>
  <cp:lastModifiedBy>zb.ss</cp:lastModifiedBy>
  <cp:revision>17</cp:revision>
  <dcterms:created xsi:type="dcterms:W3CDTF">2012-12-14T08:52:34Z</dcterms:created>
  <dcterms:modified xsi:type="dcterms:W3CDTF">2012-12-14T11:40:04Z</dcterms:modified>
</cp:coreProperties>
</file>